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80" r:id="rId2"/>
    <p:sldId id="281" r:id="rId3"/>
    <p:sldId id="282" r:id="rId4"/>
    <p:sldId id="273" r:id="rId5"/>
    <p:sldId id="285" r:id="rId6"/>
    <p:sldId id="286" r:id="rId7"/>
    <p:sldId id="288" r:id="rId8"/>
    <p:sldId id="287" r:id="rId9"/>
    <p:sldId id="289" r:id="rId10"/>
    <p:sldId id="274" r:id="rId11"/>
    <p:sldId id="283" r:id="rId12"/>
    <p:sldId id="284" r:id="rId13"/>
  </p:sldIdLst>
  <p:sldSz cx="9906000" cy="6858000" type="A4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A22"/>
    <a:srgbClr val="8555A6"/>
    <a:srgbClr val="9C7A4C"/>
    <a:srgbClr val="32313F"/>
    <a:srgbClr val="D3C088"/>
    <a:srgbClr val="BD9C7B"/>
    <a:srgbClr val="CC9900"/>
    <a:srgbClr val="996633"/>
    <a:srgbClr val="E2B218"/>
    <a:srgbClr val="57C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7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66718-841E-4BBD-9C74-FCAE639F967D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1252538"/>
            <a:ext cx="488473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975" y="4821238"/>
            <a:ext cx="5510213" cy="3944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A588-E950-40B6-AD42-AB1D1C64D2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74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27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3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jfif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jfif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jfif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jfif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jfif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jfif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>
            <a:extLst>
              <a:ext uri="{FF2B5EF4-FFF2-40B4-BE49-F238E27FC236}">
                <a16:creationId xmlns:a16="http://schemas.microsoft.com/office/drawing/2014/main" id="{D7A4F579-7B20-4385-40A8-B8A3EAB9F37F}"/>
              </a:ext>
            </a:extLst>
          </p:cNvPr>
          <p:cNvSpPr/>
          <p:nvPr/>
        </p:nvSpPr>
        <p:spPr>
          <a:xfrm>
            <a:off x="626042" y="388066"/>
            <a:ext cx="8653916" cy="608186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09E41410-025C-7582-1D3F-0B9D1C282062}"/>
              </a:ext>
            </a:extLst>
          </p:cNvPr>
          <p:cNvGrpSpPr/>
          <p:nvPr/>
        </p:nvGrpSpPr>
        <p:grpSpPr>
          <a:xfrm>
            <a:off x="642976" y="403233"/>
            <a:ext cx="8620048" cy="6051533"/>
            <a:chOff x="2153677" y="405000"/>
            <a:chExt cx="8620048" cy="6051533"/>
          </a:xfrm>
        </p:grpSpPr>
        <p:pic>
          <p:nvPicPr>
            <p:cNvPr id="174" name="图片 173" descr="电子设备的屏幕&#10;&#10;描述已自动生成">
              <a:extLst>
                <a:ext uri="{FF2B5EF4-FFF2-40B4-BE49-F238E27FC236}">
                  <a16:creationId xmlns:a16="http://schemas.microsoft.com/office/drawing/2014/main" id="{D3E41586-C2C6-EECB-30B0-640560B5C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677" y="405000"/>
              <a:ext cx="2155012" cy="3024000"/>
            </a:xfrm>
            <a:prstGeom prst="rect">
              <a:avLst/>
            </a:prstGeom>
          </p:spPr>
        </p:pic>
        <p:pic>
          <p:nvPicPr>
            <p:cNvPr id="175" name="图片 174" descr="电子设备的屏幕&#10;&#10;描述已自动生成">
              <a:extLst>
                <a:ext uri="{FF2B5EF4-FFF2-40B4-BE49-F238E27FC236}">
                  <a16:creationId xmlns:a16="http://schemas.microsoft.com/office/drawing/2014/main" id="{0D63A5F1-745C-2C7B-456E-D4606B420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689" y="405000"/>
              <a:ext cx="2155012" cy="3024000"/>
            </a:xfrm>
            <a:prstGeom prst="rect">
              <a:avLst/>
            </a:prstGeom>
          </p:spPr>
        </p:pic>
        <p:pic>
          <p:nvPicPr>
            <p:cNvPr id="176" name="图片 175" descr="电子设备的屏幕&#10;&#10;描述已自动生成">
              <a:extLst>
                <a:ext uri="{FF2B5EF4-FFF2-40B4-BE49-F238E27FC236}">
                  <a16:creationId xmlns:a16="http://schemas.microsoft.com/office/drawing/2014/main" id="{ED3E5A1F-2C05-020E-B3FC-3770354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677" y="3429000"/>
              <a:ext cx="2155012" cy="3024000"/>
            </a:xfrm>
            <a:prstGeom prst="rect">
              <a:avLst/>
            </a:prstGeom>
          </p:spPr>
        </p:pic>
        <p:pic>
          <p:nvPicPr>
            <p:cNvPr id="177" name="图片 176" descr="电子设备的屏幕&#10;&#10;描述已自动生成">
              <a:extLst>
                <a:ext uri="{FF2B5EF4-FFF2-40B4-BE49-F238E27FC236}">
                  <a16:creationId xmlns:a16="http://schemas.microsoft.com/office/drawing/2014/main" id="{11CF5E6E-D52C-9E2B-5093-E23744E5D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701" y="408533"/>
              <a:ext cx="2155012" cy="3024000"/>
            </a:xfrm>
            <a:prstGeom prst="rect">
              <a:avLst/>
            </a:prstGeom>
          </p:spPr>
        </p:pic>
        <p:pic>
          <p:nvPicPr>
            <p:cNvPr id="178" name="图片 177" descr="电子设备的屏幕&#10;&#10;描述已自动生成">
              <a:extLst>
                <a:ext uri="{FF2B5EF4-FFF2-40B4-BE49-F238E27FC236}">
                  <a16:creationId xmlns:a16="http://schemas.microsoft.com/office/drawing/2014/main" id="{855DEF3A-FAFF-6D1F-9761-562595236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713" y="405000"/>
              <a:ext cx="2155012" cy="3024000"/>
            </a:xfrm>
            <a:prstGeom prst="rect">
              <a:avLst/>
            </a:prstGeom>
          </p:spPr>
        </p:pic>
        <p:pic>
          <p:nvPicPr>
            <p:cNvPr id="179" name="图片 178" descr="电子设备的屏幕&#10;&#10;描述已自动生成">
              <a:extLst>
                <a:ext uri="{FF2B5EF4-FFF2-40B4-BE49-F238E27FC236}">
                  <a16:creationId xmlns:a16="http://schemas.microsoft.com/office/drawing/2014/main" id="{F515FDCF-6E6B-F3CF-950B-517C01D86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701" y="3430547"/>
              <a:ext cx="2155012" cy="3024000"/>
            </a:xfrm>
            <a:prstGeom prst="rect">
              <a:avLst/>
            </a:prstGeom>
          </p:spPr>
        </p:pic>
        <p:pic>
          <p:nvPicPr>
            <p:cNvPr id="180" name="图片 179" descr="电子设备的屏幕&#10;&#10;描述已自动生成">
              <a:extLst>
                <a:ext uri="{FF2B5EF4-FFF2-40B4-BE49-F238E27FC236}">
                  <a16:creationId xmlns:a16="http://schemas.microsoft.com/office/drawing/2014/main" id="{7E8771D5-F290-B411-55BD-5411284FE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713" y="3430547"/>
              <a:ext cx="2155012" cy="3024000"/>
            </a:xfrm>
            <a:prstGeom prst="rect">
              <a:avLst/>
            </a:prstGeom>
          </p:spPr>
        </p:pic>
        <p:pic>
          <p:nvPicPr>
            <p:cNvPr id="181" name="图片 180" descr="电子设备的屏幕&#10;&#10;描述已自动生成">
              <a:extLst>
                <a:ext uri="{FF2B5EF4-FFF2-40B4-BE49-F238E27FC236}">
                  <a16:creationId xmlns:a16="http://schemas.microsoft.com/office/drawing/2014/main" id="{ECABA338-11AC-66CD-FAAC-02670A0A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689" y="3432533"/>
              <a:ext cx="2155012" cy="3024000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67C5EF49-1ACE-0CF0-79F4-6E1B4F3713E2}"/>
              </a:ext>
            </a:extLst>
          </p:cNvPr>
          <p:cNvGrpSpPr/>
          <p:nvPr/>
        </p:nvGrpSpPr>
        <p:grpSpPr>
          <a:xfrm>
            <a:off x="1" y="-114300"/>
            <a:ext cx="9906000" cy="6972299"/>
            <a:chOff x="1" y="-114300"/>
            <a:chExt cx="9906000" cy="6972299"/>
          </a:xfrm>
        </p:grpSpPr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FFA1A60F-B43D-7AD3-6EFA-555B76324F0B}"/>
                </a:ext>
              </a:extLst>
            </p:cNvPr>
            <p:cNvCxnSpPr>
              <a:cxnSpLocks/>
            </p:cNvCxnSpPr>
            <p:nvPr/>
          </p:nvCxnSpPr>
          <p:spPr>
            <a:xfrm>
              <a:off x="642976" y="-11430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ADB92C98-32D3-709B-79A3-E9DA967B7BED}"/>
                </a:ext>
              </a:extLst>
            </p:cNvPr>
            <p:cNvCxnSpPr>
              <a:cxnSpLocks/>
            </p:cNvCxnSpPr>
            <p:nvPr/>
          </p:nvCxnSpPr>
          <p:spPr>
            <a:xfrm>
              <a:off x="2797988" y="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6EF68707-49EE-548B-F62E-49A3B2ED2A0F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8A288558-1DB8-F140-67EA-3649EAA27745}"/>
                </a:ext>
              </a:extLst>
            </p:cNvPr>
            <p:cNvCxnSpPr>
              <a:cxnSpLocks/>
            </p:cNvCxnSpPr>
            <p:nvPr/>
          </p:nvCxnSpPr>
          <p:spPr>
            <a:xfrm>
              <a:off x="7108012" y="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9F950D28-7C65-E0C1-ABA7-32783779CF04}"/>
                </a:ext>
              </a:extLst>
            </p:cNvPr>
            <p:cNvCxnSpPr>
              <a:cxnSpLocks/>
            </p:cNvCxnSpPr>
            <p:nvPr/>
          </p:nvCxnSpPr>
          <p:spPr>
            <a:xfrm>
              <a:off x="9263024" y="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E56976D1-0D4E-6CD9-D9D7-5463542ACAFB}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405000"/>
              <a:ext cx="9906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14B96676-0247-BCF9-19AA-0766BAC66EEC}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3429000"/>
              <a:ext cx="9906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F28E5CA8-E227-1463-F2A7-33F802182DFF}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6453000"/>
              <a:ext cx="9906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631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D1E9F56-DCC9-791D-1FD5-2703F3E16F85}"/>
              </a:ext>
            </a:extLst>
          </p:cNvPr>
          <p:cNvGrpSpPr/>
          <p:nvPr/>
        </p:nvGrpSpPr>
        <p:grpSpPr>
          <a:xfrm>
            <a:off x="633000" y="398000"/>
            <a:ext cx="8640000" cy="6062000"/>
            <a:chOff x="338667" y="262466"/>
            <a:chExt cx="8640000" cy="6062000"/>
          </a:xfrm>
        </p:grpSpPr>
        <p:pic>
          <p:nvPicPr>
            <p:cNvPr id="5" name="图片 4" descr="电脑显示屏&#10;&#10;中度可信度描述已自动生成">
              <a:extLst>
                <a:ext uri="{FF2B5EF4-FFF2-40B4-BE49-F238E27FC236}">
                  <a16:creationId xmlns:a16="http://schemas.microsoft.com/office/drawing/2014/main" id="{C0609F03-253B-370C-CFF1-4A13C23EC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7" y="262466"/>
              <a:ext cx="2160000" cy="3031000"/>
            </a:xfrm>
            <a:prstGeom prst="rect">
              <a:avLst/>
            </a:prstGeom>
          </p:spPr>
        </p:pic>
        <p:pic>
          <p:nvPicPr>
            <p:cNvPr id="6" name="图片 5" descr="电脑显示屏&#10;&#10;中度可信度描述已自动生成">
              <a:extLst>
                <a:ext uri="{FF2B5EF4-FFF2-40B4-BE49-F238E27FC236}">
                  <a16:creationId xmlns:a16="http://schemas.microsoft.com/office/drawing/2014/main" id="{7B21BB8D-47C0-798F-809D-3F939BC9C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667" y="262466"/>
              <a:ext cx="2160000" cy="3031000"/>
            </a:xfrm>
            <a:prstGeom prst="rect">
              <a:avLst/>
            </a:prstGeom>
          </p:spPr>
        </p:pic>
        <p:pic>
          <p:nvPicPr>
            <p:cNvPr id="7" name="图片 6" descr="电脑显示屏&#10;&#10;中度可信度描述已自动生成">
              <a:extLst>
                <a:ext uri="{FF2B5EF4-FFF2-40B4-BE49-F238E27FC236}">
                  <a16:creationId xmlns:a16="http://schemas.microsoft.com/office/drawing/2014/main" id="{71756BFA-C275-699A-93D1-691EE7C17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667" y="262466"/>
              <a:ext cx="2160000" cy="3031000"/>
            </a:xfrm>
            <a:prstGeom prst="rect">
              <a:avLst/>
            </a:prstGeom>
          </p:spPr>
        </p:pic>
        <p:pic>
          <p:nvPicPr>
            <p:cNvPr id="8" name="图片 7" descr="电脑显示屏&#10;&#10;中度可信度描述已自动生成">
              <a:extLst>
                <a:ext uri="{FF2B5EF4-FFF2-40B4-BE49-F238E27FC236}">
                  <a16:creationId xmlns:a16="http://schemas.microsoft.com/office/drawing/2014/main" id="{8B3BA849-976A-92C3-26AF-56DCF52C8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8667" y="262466"/>
              <a:ext cx="2160000" cy="3031000"/>
            </a:xfrm>
            <a:prstGeom prst="rect">
              <a:avLst/>
            </a:prstGeom>
          </p:spPr>
        </p:pic>
        <p:pic>
          <p:nvPicPr>
            <p:cNvPr id="9" name="图片 8" descr="电脑显示屏&#10;&#10;中度可信度描述已自动生成">
              <a:extLst>
                <a:ext uri="{FF2B5EF4-FFF2-40B4-BE49-F238E27FC236}">
                  <a16:creationId xmlns:a16="http://schemas.microsoft.com/office/drawing/2014/main" id="{6A4090F5-A216-E332-8C85-A7F87C403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7" y="3293466"/>
              <a:ext cx="2160000" cy="3031000"/>
            </a:xfrm>
            <a:prstGeom prst="rect">
              <a:avLst/>
            </a:prstGeom>
          </p:spPr>
        </p:pic>
        <p:pic>
          <p:nvPicPr>
            <p:cNvPr id="10" name="图片 9" descr="电脑显示屏&#10;&#10;中度可信度描述已自动生成">
              <a:extLst>
                <a:ext uri="{FF2B5EF4-FFF2-40B4-BE49-F238E27FC236}">
                  <a16:creationId xmlns:a16="http://schemas.microsoft.com/office/drawing/2014/main" id="{BAEE69B0-3C3B-0FA2-2591-2D13EC8B9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667" y="3293466"/>
              <a:ext cx="2160000" cy="3031000"/>
            </a:xfrm>
            <a:prstGeom prst="rect">
              <a:avLst/>
            </a:prstGeom>
          </p:spPr>
        </p:pic>
        <p:pic>
          <p:nvPicPr>
            <p:cNvPr id="11" name="图片 10" descr="电脑显示屏&#10;&#10;中度可信度描述已自动生成">
              <a:extLst>
                <a:ext uri="{FF2B5EF4-FFF2-40B4-BE49-F238E27FC236}">
                  <a16:creationId xmlns:a16="http://schemas.microsoft.com/office/drawing/2014/main" id="{16B8F78E-59D0-F411-64A9-9F3F21B5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667" y="3293466"/>
              <a:ext cx="2160000" cy="3031000"/>
            </a:xfrm>
            <a:prstGeom prst="rect">
              <a:avLst/>
            </a:prstGeom>
          </p:spPr>
        </p:pic>
        <p:pic>
          <p:nvPicPr>
            <p:cNvPr id="12" name="图片 11" descr="电脑显示屏&#10;&#10;中度可信度描述已自动生成">
              <a:extLst>
                <a:ext uri="{FF2B5EF4-FFF2-40B4-BE49-F238E27FC236}">
                  <a16:creationId xmlns:a16="http://schemas.microsoft.com/office/drawing/2014/main" id="{95903A02-E48F-755A-24DC-04F2A4D4C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8667" y="3293466"/>
              <a:ext cx="2160000" cy="303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55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8B1DF816-8C7E-850B-03C3-5989F0416EF6}"/>
              </a:ext>
            </a:extLst>
          </p:cNvPr>
          <p:cNvGrpSpPr/>
          <p:nvPr/>
        </p:nvGrpSpPr>
        <p:grpSpPr>
          <a:xfrm>
            <a:off x="642976" y="405000"/>
            <a:ext cx="8620048" cy="6048000"/>
            <a:chOff x="642976" y="405000"/>
            <a:chExt cx="8620048" cy="6048000"/>
          </a:xfrm>
        </p:grpSpPr>
        <p:pic>
          <p:nvPicPr>
            <p:cNvPr id="21" name="图片 20" descr="日历&#10;&#10;中度可信度描述已自动生成">
              <a:extLst>
                <a:ext uri="{FF2B5EF4-FFF2-40B4-BE49-F238E27FC236}">
                  <a16:creationId xmlns:a16="http://schemas.microsoft.com/office/drawing/2014/main" id="{9DEEF8C9-3A46-52C7-B92A-06A5A0F7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988" y="3429000"/>
              <a:ext cx="2155012" cy="3024000"/>
            </a:xfrm>
            <a:prstGeom prst="rect">
              <a:avLst/>
            </a:prstGeom>
          </p:spPr>
        </p:pic>
        <p:pic>
          <p:nvPicPr>
            <p:cNvPr id="22" name="图片 21" descr="文本&#10;&#10;中度可信度描述已自动生成">
              <a:extLst>
                <a:ext uri="{FF2B5EF4-FFF2-40B4-BE49-F238E27FC236}">
                  <a16:creationId xmlns:a16="http://schemas.microsoft.com/office/drawing/2014/main" id="{54FE1BB0-1CCA-E81E-6438-136A7A10B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6" y="3429000"/>
              <a:ext cx="2155012" cy="3024000"/>
            </a:xfrm>
            <a:prstGeom prst="rect">
              <a:avLst/>
            </a:prstGeom>
          </p:spPr>
        </p:pic>
        <p:pic>
          <p:nvPicPr>
            <p:cNvPr id="23" name="图片 22" descr="文本, 日历&#10;&#10;描述已自动生成">
              <a:extLst>
                <a:ext uri="{FF2B5EF4-FFF2-40B4-BE49-F238E27FC236}">
                  <a16:creationId xmlns:a16="http://schemas.microsoft.com/office/drawing/2014/main" id="{75F52992-BE7E-7A0B-9D24-F173D57F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012" y="3429000"/>
              <a:ext cx="2155012" cy="3024000"/>
            </a:xfrm>
            <a:prstGeom prst="rect">
              <a:avLst/>
            </a:prstGeom>
          </p:spPr>
        </p:pic>
        <p:pic>
          <p:nvPicPr>
            <p:cNvPr id="24" name="图片 23" descr="日历&#10;&#10;描述已自动生成">
              <a:extLst>
                <a:ext uri="{FF2B5EF4-FFF2-40B4-BE49-F238E27FC236}">
                  <a16:creationId xmlns:a16="http://schemas.microsoft.com/office/drawing/2014/main" id="{0C8CC337-2D62-3500-70ED-35AF14560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012" y="405000"/>
              <a:ext cx="2155012" cy="3024000"/>
            </a:xfrm>
            <a:prstGeom prst="rect">
              <a:avLst/>
            </a:prstGeom>
          </p:spPr>
        </p:pic>
        <p:pic>
          <p:nvPicPr>
            <p:cNvPr id="25" name="图片 24" descr="日历&#10;&#10;描述已自动生成">
              <a:extLst>
                <a:ext uri="{FF2B5EF4-FFF2-40B4-BE49-F238E27FC236}">
                  <a16:creationId xmlns:a16="http://schemas.microsoft.com/office/drawing/2014/main" id="{25408CB1-3BFD-9767-EBE6-64E6ACA88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3429000"/>
              <a:ext cx="2155012" cy="3024000"/>
            </a:xfrm>
            <a:prstGeom prst="rect">
              <a:avLst/>
            </a:prstGeom>
          </p:spPr>
        </p:pic>
        <p:pic>
          <p:nvPicPr>
            <p:cNvPr id="26" name="图片 25" descr="文本, 日历&#10;&#10;描述已自动生成">
              <a:extLst>
                <a:ext uri="{FF2B5EF4-FFF2-40B4-BE49-F238E27FC236}">
                  <a16:creationId xmlns:a16="http://schemas.microsoft.com/office/drawing/2014/main" id="{72792415-AD76-5B5A-0977-8B32AE94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405000"/>
              <a:ext cx="2155012" cy="3024000"/>
            </a:xfrm>
            <a:prstGeom prst="rect">
              <a:avLst/>
            </a:prstGeom>
          </p:spPr>
        </p:pic>
        <p:pic>
          <p:nvPicPr>
            <p:cNvPr id="27" name="图片 26" descr="图片包含 文本&#10;&#10;描述已自动生成">
              <a:extLst>
                <a:ext uri="{FF2B5EF4-FFF2-40B4-BE49-F238E27FC236}">
                  <a16:creationId xmlns:a16="http://schemas.microsoft.com/office/drawing/2014/main" id="{4FFC2336-1475-13AC-4C24-AFAED771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988" y="405000"/>
              <a:ext cx="2155012" cy="3024000"/>
            </a:xfrm>
            <a:prstGeom prst="rect">
              <a:avLst/>
            </a:prstGeom>
          </p:spPr>
        </p:pic>
        <p:pic>
          <p:nvPicPr>
            <p:cNvPr id="28" name="图片 27" descr="文本&#10;&#10;描述已自动生成">
              <a:extLst>
                <a:ext uri="{FF2B5EF4-FFF2-40B4-BE49-F238E27FC236}">
                  <a16:creationId xmlns:a16="http://schemas.microsoft.com/office/drawing/2014/main" id="{DCE69293-0EDA-11C9-29EF-834493FD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6" y="405000"/>
              <a:ext cx="2155012" cy="30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8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>
            <a:extLst>
              <a:ext uri="{FF2B5EF4-FFF2-40B4-BE49-F238E27FC236}">
                <a16:creationId xmlns:a16="http://schemas.microsoft.com/office/drawing/2014/main" id="{D7A4F579-7B20-4385-40A8-B8A3EAB9F37F}"/>
              </a:ext>
            </a:extLst>
          </p:cNvPr>
          <p:cNvSpPr/>
          <p:nvPr/>
        </p:nvSpPr>
        <p:spPr>
          <a:xfrm>
            <a:off x="626042" y="388066"/>
            <a:ext cx="8653916" cy="608186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1B8F99-F83F-E45C-7212-0400A007B9E3}"/>
              </a:ext>
            </a:extLst>
          </p:cNvPr>
          <p:cNvGrpSpPr/>
          <p:nvPr/>
        </p:nvGrpSpPr>
        <p:grpSpPr>
          <a:xfrm>
            <a:off x="642976" y="405000"/>
            <a:ext cx="8620048" cy="6048000"/>
            <a:chOff x="642976" y="405000"/>
            <a:chExt cx="8620048" cy="6048000"/>
          </a:xfrm>
        </p:grpSpPr>
        <p:pic>
          <p:nvPicPr>
            <p:cNvPr id="3" name="图片 2" descr="日历&#10;&#10;中度可信度描述已自动生成">
              <a:extLst>
                <a:ext uri="{FF2B5EF4-FFF2-40B4-BE49-F238E27FC236}">
                  <a16:creationId xmlns:a16="http://schemas.microsoft.com/office/drawing/2014/main" id="{C1681BE8-CF17-B7B2-635F-1F5F9C4E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988" y="3429000"/>
              <a:ext cx="2155012" cy="3024000"/>
            </a:xfrm>
            <a:prstGeom prst="rect">
              <a:avLst/>
            </a:prstGeom>
          </p:spPr>
        </p:pic>
        <p:pic>
          <p:nvPicPr>
            <p:cNvPr id="4" name="图片 3" descr="文本&#10;&#10;中度可信度描述已自动生成">
              <a:extLst>
                <a:ext uri="{FF2B5EF4-FFF2-40B4-BE49-F238E27FC236}">
                  <a16:creationId xmlns:a16="http://schemas.microsoft.com/office/drawing/2014/main" id="{2F978B0E-1F79-A478-63B3-D6660544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6" y="3429000"/>
              <a:ext cx="2155012" cy="3024000"/>
            </a:xfrm>
            <a:prstGeom prst="rect">
              <a:avLst/>
            </a:prstGeom>
          </p:spPr>
        </p:pic>
        <p:pic>
          <p:nvPicPr>
            <p:cNvPr id="5" name="图片 4" descr="文本, 日历&#10;&#10;描述已自动生成">
              <a:extLst>
                <a:ext uri="{FF2B5EF4-FFF2-40B4-BE49-F238E27FC236}">
                  <a16:creationId xmlns:a16="http://schemas.microsoft.com/office/drawing/2014/main" id="{052101DF-AB72-8A2A-63C6-53B7A962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012" y="3429000"/>
              <a:ext cx="2155012" cy="3024000"/>
            </a:xfrm>
            <a:prstGeom prst="rect">
              <a:avLst/>
            </a:prstGeom>
          </p:spPr>
        </p:pic>
        <p:pic>
          <p:nvPicPr>
            <p:cNvPr id="6" name="图片 5" descr="日历&#10;&#10;描述已自动生成">
              <a:extLst>
                <a:ext uri="{FF2B5EF4-FFF2-40B4-BE49-F238E27FC236}">
                  <a16:creationId xmlns:a16="http://schemas.microsoft.com/office/drawing/2014/main" id="{B9457F6E-5D7B-2D66-1543-B04244A5B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012" y="405000"/>
              <a:ext cx="2155012" cy="3024000"/>
            </a:xfrm>
            <a:prstGeom prst="rect">
              <a:avLst/>
            </a:prstGeom>
          </p:spPr>
        </p:pic>
        <p:pic>
          <p:nvPicPr>
            <p:cNvPr id="7" name="图片 6" descr="日历&#10;&#10;描述已自动生成">
              <a:extLst>
                <a:ext uri="{FF2B5EF4-FFF2-40B4-BE49-F238E27FC236}">
                  <a16:creationId xmlns:a16="http://schemas.microsoft.com/office/drawing/2014/main" id="{47DE830C-F4E2-A942-08C4-140AD52D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3429000"/>
              <a:ext cx="2155012" cy="3024000"/>
            </a:xfrm>
            <a:prstGeom prst="rect">
              <a:avLst/>
            </a:prstGeom>
          </p:spPr>
        </p:pic>
        <p:pic>
          <p:nvPicPr>
            <p:cNvPr id="8" name="图片 7" descr="文本, 日历&#10;&#10;描述已自动生成">
              <a:extLst>
                <a:ext uri="{FF2B5EF4-FFF2-40B4-BE49-F238E27FC236}">
                  <a16:creationId xmlns:a16="http://schemas.microsoft.com/office/drawing/2014/main" id="{ADEFC9E1-D205-6836-A88A-F4202598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405000"/>
              <a:ext cx="2155012" cy="3024000"/>
            </a:xfrm>
            <a:prstGeom prst="rect">
              <a:avLst/>
            </a:prstGeom>
          </p:spPr>
        </p:pic>
        <p:pic>
          <p:nvPicPr>
            <p:cNvPr id="9" name="图片 8" descr="图片包含 文本&#10;&#10;描述已自动生成">
              <a:extLst>
                <a:ext uri="{FF2B5EF4-FFF2-40B4-BE49-F238E27FC236}">
                  <a16:creationId xmlns:a16="http://schemas.microsoft.com/office/drawing/2014/main" id="{C8E91CBA-7BC9-0891-CC5A-713F87B2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988" y="405000"/>
              <a:ext cx="2155012" cy="3024000"/>
            </a:xfrm>
            <a:prstGeom prst="rect">
              <a:avLst/>
            </a:prstGeom>
          </p:spPr>
        </p:pic>
        <p:pic>
          <p:nvPicPr>
            <p:cNvPr id="10" name="图片 9" descr="文本&#10;&#10;描述已自动生成">
              <a:extLst>
                <a:ext uri="{FF2B5EF4-FFF2-40B4-BE49-F238E27FC236}">
                  <a16:creationId xmlns:a16="http://schemas.microsoft.com/office/drawing/2014/main" id="{5BE9DC9E-B81F-F82C-75BE-FA59429B6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6" y="405000"/>
              <a:ext cx="2155012" cy="3024000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67C5EF49-1ACE-0CF0-79F4-6E1B4F3713E2}"/>
              </a:ext>
            </a:extLst>
          </p:cNvPr>
          <p:cNvGrpSpPr/>
          <p:nvPr/>
        </p:nvGrpSpPr>
        <p:grpSpPr>
          <a:xfrm>
            <a:off x="1" y="-114300"/>
            <a:ext cx="9906000" cy="6972299"/>
            <a:chOff x="1" y="-114300"/>
            <a:chExt cx="9906000" cy="6972299"/>
          </a:xfrm>
        </p:grpSpPr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FFA1A60F-B43D-7AD3-6EFA-555B76324F0B}"/>
                </a:ext>
              </a:extLst>
            </p:cNvPr>
            <p:cNvCxnSpPr>
              <a:cxnSpLocks/>
            </p:cNvCxnSpPr>
            <p:nvPr/>
          </p:nvCxnSpPr>
          <p:spPr>
            <a:xfrm>
              <a:off x="642976" y="-11430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ADB92C98-32D3-709B-79A3-E9DA967B7BED}"/>
                </a:ext>
              </a:extLst>
            </p:cNvPr>
            <p:cNvCxnSpPr>
              <a:cxnSpLocks/>
            </p:cNvCxnSpPr>
            <p:nvPr/>
          </p:nvCxnSpPr>
          <p:spPr>
            <a:xfrm>
              <a:off x="2797988" y="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6EF68707-49EE-548B-F62E-49A3B2ED2A0F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8A288558-1DB8-F140-67EA-3649EAA27745}"/>
                </a:ext>
              </a:extLst>
            </p:cNvPr>
            <p:cNvCxnSpPr>
              <a:cxnSpLocks/>
            </p:cNvCxnSpPr>
            <p:nvPr/>
          </p:nvCxnSpPr>
          <p:spPr>
            <a:xfrm>
              <a:off x="7108012" y="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9F950D28-7C65-E0C1-ABA7-32783779CF04}"/>
                </a:ext>
              </a:extLst>
            </p:cNvPr>
            <p:cNvCxnSpPr>
              <a:cxnSpLocks/>
            </p:cNvCxnSpPr>
            <p:nvPr/>
          </p:nvCxnSpPr>
          <p:spPr>
            <a:xfrm>
              <a:off x="9263024" y="0"/>
              <a:ext cx="0" cy="6857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E56976D1-0D4E-6CD9-D9D7-5463542ACAFB}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405000"/>
              <a:ext cx="9906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14B96676-0247-BCF9-19AA-0766BAC66EEC}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3429000"/>
              <a:ext cx="9906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F28E5CA8-E227-1463-F2A7-33F802182DFF}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6453000"/>
              <a:ext cx="9906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752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, 日历&#10;&#10;描述已自动生成">
            <a:extLst>
              <a:ext uri="{FF2B5EF4-FFF2-40B4-BE49-F238E27FC236}">
                <a16:creationId xmlns:a16="http://schemas.microsoft.com/office/drawing/2014/main" id="{060C807B-91B0-5B67-C742-8BD7F343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6" y="405000"/>
            <a:ext cx="2155012" cy="3024000"/>
          </a:xfrm>
          <a:prstGeom prst="rect">
            <a:avLst/>
          </a:prstGeom>
        </p:spPr>
      </p:pic>
      <p:pic>
        <p:nvPicPr>
          <p:cNvPr id="5" name="图片 4" descr="文本, 日历&#10;&#10;描述已自动生成">
            <a:extLst>
              <a:ext uri="{FF2B5EF4-FFF2-40B4-BE49-F238E27FC236}">
                <a16:creationId xmlns:a16="http://schemas.microsoft.com/office/drawing/2014/main" id="{399C8A4E-62E8-77AB-195A-657D319C4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8" y="405000"/>
            <a:ext cx="2155012" cy="3024000"/>
          </a:xfrm>
          <a:prstGeom prst="rect">
            <a:avLst/>
          </a:prstGeom>
        </p:spPr>
      </p:pic>
      <p:pic>
        <p:nvPicPr>
          <p:cNvPr id="6" name="图片 5" descr="文本, 日历&#10;&#10;描述已自动生成">
            <a:extLst>
              <a:ext uri="{FF2B5EF4-FFF2-40B4-BE49-F238E27FC236}">
                <a16:creationId xmlns:a16="http://schemas.microsoft.com/office/drawing/2014/main" id="{5D443690-D608-61AE-4B3D-A58E359C0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05000"/>
            <a:ext cx="2155012" cy="3024000"/>
          </a:xfrm>
          <a:prstGeom prst="rect">
            <a:avLst/>
          </a:prstGeom>
        </p:spPr>
      </p:pic>
      <p:pic>
        <p:nvPicPr>
          <p:cNvPr id="7" name="图片 6" descr="文本, 日历&#10;&#10;描述已自动生成">
            <a:extLst>
              <a:ext uri="{FF2B5EF4-FFF2-40B4-BE49-F238E27FC236}">
                <a16:creationId xmlns:a16="http://schemas.microsoft.com/office/drawing/2014/main" id="{C8CF9AEB-3A8E-622C-D431-4D9EC8C19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2" y="405000"/>
            <a:ext cx="2155012" cy="3024000"/>
          </a:xfrm>
          <a:prstGeom prst="rect">
            <a:avLst/>
          </a:prstGeom>
        </p:spPr>
      </p:pic>
      <p:pic>
        <p:nvPicPr>
          <p:cNvPr id="8" name="图片 7" descr="文本, 日历&#10;&#10;描述已自动生成">
            <a:extLst>
              <a:ext uri="{FF2B5EF4-FFF2-40B4-BE49-F238E27FC236}">
                <a16:creationId xmlns:a16="http://schemas.microsoft.com/office/drawing/2014/main" id="{66A92CA0-C8B9-FCBA-969E-6EE2C109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6" y="3429000"/>
            <a:ext cx="2155012" cy="3024000"/>
          </a:xfrm>
          <a:prstGeom prst="rect">
            <a:avLst/>
          </a:prstGeom>
        </p:spPr>
      </p:pic>
      <p:pic>
        <p:nvPicPr>
          <p:cNvPr id="9" name="图片 8" descr="文本, 日历&#10;&#10;描述已自动生成">
            <a:extLst>
              <a:ext uri="{FF2B5EF4-FFF2-40B4-BE49-F238E27FC236}">
                <a16:creationId xmlns:a16="http://schemas.microsoft.com/office/drawing/2014/main" id="{B11FA03D-8E2D-9282-DAF0-D1CB992E0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8" y="3429000"/>
            <a:ext cx="2155012" cy="3024000"/>
          </a:xfrm>
          <a:prstGeom prst="rect">
            <a:avLst/>
          </a:prstGeom>
        </p:spPr>
      </p:pic>
      <p:pic>
        <p:nvPicPr>
          <p:cNvPr id="10" name="图片 9" descr="文本, 日历&#10;&#10;描述已自动生成">
            <a:extLst>
              <a:ext uri="{FF2B5EF4-FFF2-40B4-BE49-F238E27FC236}">
                <a16:creationId xmlns:a16="http://schemas.microsoft.com/office/drawing/2014/main" id="{B23DA750-22B6-C1C3-E693-2C4D5418D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29000"/>
            <a:ext cx="2155012" cy="3024000"/>
          </a:xfrm>
          <a:prstGeom prst="rect">
            <a:avLst/>
          </a:prstGeom>
        </p:spPr>
      </p:pic>
      <p:pic>
        <p:nvPicPr>
          <p:cNvPr id="11" name="图片 10" descr="文本, 日历&#10;&#10;描述已自动生成">
            <a:extLst>
              <a:ext uri="{FF2B5EF4-FFF2-40B4-BE49-F238E27FC236}">
                <a16:creationId xmlns:a16="http://schemas.microsoft.com/office/drawing/2014/main" id="{4DE51042-D6E3-2F1E-23BD-0BD832D5E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2" y="3429000"/>
            <a:ext cx="2155012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9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0CE8440C-B88C-FF14-BD72-FB57857F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05000"/>
            <a:ext cx="2155012" cy="3024000"/>
          </a:xfrm>
          <a:prstGeom prst="rect">
            <a:avLst/>
          </a:prstGeom>
        </p:spPr>
      </p:pic>
      <p:pic>
        <p:nvPicPr>
          <p:cNvPr id="21" name="图片 20" descr="文本, 日历&#10;&#10;描述已自动生成">
            <a:extLst>
              <a:ext uri="{FF2B5EF4-FFF2-40B4-BE49-F238E27FC236}">
                <a16:creationId xmlns:a16="http://schemas.microsoft.com/office/drawing/2014/main" id="{02C2A6BD-D7BC-1895-6304-9523EC949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29000"/>
            <a:ext cx="2155012" cy="3024000"/>
          </a:xfrm>
          <a:prstGeom prst="rect">
            <a:avLst/>
          </a:prstGeom>
        </p:spPr>
      </p:pic>
      <p:pic>
        <p:nvPicPr>
          <p:cNvPr id="23" name="图片 22" descr="日历&#10;&#10;描述已自动生成">
            <a:extLst>
              <a:ext uri="{FF2B5EF4-FFF2-40B4-BE49-F238E27FC236}">
                <a16:creationId xmlns:a16="http://schemas.microsoft.com/office/drawing/2014/main" id="{45521D59-8DE6-7566-E653-4D7DD4D65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8" y="405000"/>
            <a:ext cx="2155012" cy="3024000"/>
          </a:xfrm>
          <a:prstGeom prst="rect">
            <a:avLst/>
          </a:prstGeom>
        </p:spPr>
      </p:pic>
      <p:pic>
        <p:nvPicPr>
          <p:cNvPr id="25" name="图片 24" descr="文本, 日历&#10;&#10;描述已自动生成">
            <a:extLst>
              <a:ext uri="{FF2B5EF4-FFF2-40B4-BE49-F238E27FC236}">
                <a16:creationId xmlns:a16="http://schemas.microsoft.com/office/drawing/2014/main" id="{98EB2D41-3B7D-2981-FE1F-67C08955F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8" y="3429000"/>
            <a:ext cx="2155012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4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45C07A1-80E9-E8C9-F816-473DDD3A901C}"/>
              </a:ext>
            </a:extLst>
          </p:cNvPr>
          <p:cNvSpPr/>
          <p:nvPr/>
        </p:nvSpPr>
        <p:spPr>
          <a:xfrm>
            <a:off x="273000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E647FC8-B571-0C3E-905E-1027FEE51CD0}"/>
              </a:ext>
            </a:extLst>
          </p:cNvPr>
          <p:cNvSpPr/>
          <p:nvPr/>
        </p:nvSpPr>
        <p:spPr>
          <a:xfrm>
            <a:off x="1123909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2B96204-B019-1FCE-115D-AD220D069798}"/>
              </a:ext>
            </a:extLst>
          </p:cNvPr>
          <p:cNvSpPr/>
          <p:nvPr/>
        </p:nvSpPr>
        <p:spPr>
          <a:xfrm>
            <a:off x="1974818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257E011-8DC2-0473-1402-911F984C15A9}"/>
              </a:ext>
            </a:extLst>
          </p:cNvPr>
          <p:cNvSpPr/>
          <p:nvPr/>
        </p:nvSpPr>
        <p:spPr>
          <a:xfrm>
            <a:off x="2825727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D60FFC7-73B2-AE23-E148-7D6F05E0AC5B}"/>
              </a:ext>
            </a:extLst>
          </p:cNvPr>
          <p:cNvSpPr/>
          <p:nvPr/>
        </p:nvSpPr>
        <p:spPr>
          <a:xfrm>
            <a:off x="3676636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AED30CF-5ED4-7C54-DF5C-386DCB263473}"/>
              </a:ext>
            </a:extLst>
          </p:cNvPr>
          <p:cNvSpPr/>
          <p:nvPr/>
        </p:nvSpPr>
        <p:spPr>
          <a:xfrm>
            <a:off x="4527545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9B65F1F-8023-7E28-3DF3-A2802B57EC59}"/>
              </a:ext>
            </a:extLst>
          </p:cNvPr>
          <p:cNvSpPr/>
          <p:nvPr/>
        </p:nvSpPr>
        <p:spPr>
          <a:xfrm>
            <a:off x="5378455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90492E7-101F-A742-63A8-4128A0660E16}"/>
              </a:ext>
            </a:extLst>
          </p:cNvPr>
          <p:cNvSpPr/>
          <p:nvPr/>
        </p:nvSpPr>
        <p:spPr>
          <a:xfrm>
            <a:off x="6229364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3969D45-F1EF-1289-FBA9-7A0B41482C22}"/>
              </a:ext>
            </a:extLst>
          </p:cNvPr>
          <p:cNvSpPr/>
          <p:nvPr/>
        </p:nvSpPr>
        <p:spPr>
          <a:xfrm>
            <a:off x="7080273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E6FEA5B-C499-ACA6-9E99-2E8D056397F5}"/>
              </a:ext>
            </a:extLst>
          </p:cNvPr>
          <p:cNvSpPr/>
          <p:nvPr/>
        </p:nvSpPr>
        <p:spPr>
          <a:xfrm>
            <a:off x="7931182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5E8668-BAA2-2E52-BBF1-BF0CF69BEFE0}"/>
              </a:ext>
            </a:extLst>
          </p:cNvPr>
          <p:cNvSpPr/>
          <p:nvPr/>
        </p:nvSpPr>
        <p:spPr>
          <a:xfrm>
            <a:off x="8782091" y="25363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E768594-D6D7-F340-BD84-1DF4AC261DAD}"/>
              </a:ext>
            </a:extLst>
          </p:cNvPr>
          <p:cNvSpPr/>
          <p:nvPr/>
        </p:nvSpPr>
        <p:spPr>
          <a:xfrm>
            <a:off x="273000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A06E183-1E9D-C9B4-6C7B-37ECA08E9C29}"/>
              </a:ext>
            </a:extLst>
          </p:cNvPr>
          <p:cNvSpPr/>
          <p:nvPr/>
        </p:nvSpPr>
        <p:spPr>
          <a:xfrm>
            <a:off x="1123909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DF22CD-9A0E-AB71-3423-DB2E3869BCFF}"/>
              </a:ext>
            </a:extLst>
          </p:cNvPr>
          <p:cNvSpPr/>
          <p:nvPr/>
        </p:nvSpPr>
        <p:spPr>
          <a:xfrm>
            <a:off x="1974818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C7E7FB8-50EB-5103-FBBC-09C28EC42E12}"/>
              </a:ext>
            </a:extLst>
          </p:cNvPr>
          <p:cNvSpPr/>
          <p:nvPr/>
        </p:nvSpPr>
        <p:spPr>
          <a:xfrm>
            <a:off x="2825727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FB33AB6-8157-B85F-7067-F61C50DCE54B}"/>
              </a:ext>
            </a:extLst>
          </p:cNvPr>
          <p:cNvSpPr/>
          <p:nvPr/>
        </p:nvSpPr>
        <p:spPr>
          <a:xfrm>
            <a:off x="3676636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3ED5F09-34D1-71EE-3C6F-27B9CD6DF219}"/>
              </a:ext>
            </a:extLst>
          </p:cNvPr>
          <p:cNvSpPr/>
          <p:nvPr/>
        </p:nvSpPr>
        <p:spPr>
          <a:xfrm>
            <a:off x="4527545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553DC46-19BC-3AAE-5591-51EBFD65040A}"/>
              </a:ext>
            </a:extLst>
          </p:cNvPr>
          <p:cNvSpPr/>
          <p:nvPr/>
        </p:nvSpPr>
        <p:spPr>
          <a:xfrm>
            <a:off x="5378455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2017816-5034-6BE5-D1DF-B3D449AA47F1}"/>
              </a:ext>
            </a:extLst>
          </p:cNvPr>
          <p:cNvSpPr/>
          <p:nvPr/>
        </p:nvSpPr>
        <p:spPr>
          <a:xfrm>
            <a:off x="6229364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86C64E7-D82F-5CD3-8A97-E6A1EAB1EA64}"/>
              </a:ext>
            </a:extLst>
          </p:cNvPr>
          <p:cNvSpPr/>
          <p:nvPr/>
        </p:nvSpPr>
        <p:spPr>
          <a:xfrm>
            <a:off x="7080273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14D8721-5FC5-1978-2815-6B394EB49850}"/>
              </a:ext>
            </a:extLst>
          </p:cNvPr>
          <p:cNvSpPr/>
          <p:nvPr/>
        </p:nvSpPr>
        <p:spPr>
          <a:xfrm>
            <a:off x="7931182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E556A26-1184-2E0B-C183-64B7F19391B5}"/>
              </a:ext>
            </a:extLst>
          </p:cNvPr>
          <p:cNvSpPr/>
          <p:nvPr/>
        </p:nvSpPr>
        <p:spPr>
          <a:xfrm>
            <a:off x="8782091" y="876272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CD06166-88CF-9A3E-AD66-5E1C507CB0D8}"/>
              </a:ext>
            </a:extLst>
          </p:cNvPr>
          <p:cNvSpPr/>
          <p:nvPr/>
        </p:nvSpPr>
        <p:spPr>
          <a:xfrm>
            <a:off x="273000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EC43A13-D57E-0735-6270-A9D723B8F086}"/>
              </a:ext>
            </a:extLst>
          </p:cNvPr>
          <p:cNvSpPr/>
          <p:nvPr/>
        </p:nvSpPr>
        <p:spPr>
          <a:xfrm>
            <a:off x="1123909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95C3550-C435-03D7-6B97-E607C29183EF}"/>
              </a:ext>
            </a:extLst>
          </p:cNvPr>
          <p:cNvSpPr/>
          <p:nvPr/>
        </p:nvSpPr>
        <p:spPr>
          <a:xfrm>
            <a:off x="1974818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453F61-18BB-7EC6-8BD9-8FD849E19F70}"/>
              </a:ext>
            </a:extLst>
          </p:cNvPr>
          <p:cNvSpPr/>
          <p:nvPr/>
        </p:nvSpPr>
        <p:spPr>
          <a:xfrm>
            <a:off x="2825727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054DEFC-D89F-DC93-A0A1-225A91EB9C82}"/>
              </a:ext>
            </a:extLst>
          </p:cNvPr>
          <p:cNvSpPr/>
          <p:nvPr/>
        </p:nvSpPr>
        <p:spPr>
          <a:xfrm>
            <a:off x="3676636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7975D8D-2410-15EB-D957-157AC51C83EC}"/>
              </a:ext>
            </a:extLst>
          </p:cNvPr>
          <p:cNvSpPr/>
          <p:nvPr/>
        </p:nvSpPr>
        <p:spPr>
          <a:xfrm>
            <a:off x="4527545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6733DB9-113B-CC50-9625-B02C0B56CBE3}"/>
              </a:ext>
            </a:extLst>
          </p:cNvPr>
          <p:cNvSpPr/>
          <p:nvPr/>
        </p:nvSpPr>
        <p:spPr>
          <a:xfrm>
            <a:off x="5378455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EE799A2-D2E9-7E15-3798-BCBC5F3135A3}"/>
              </a:ext>
            </a:extLst>
          </p:cNvPr>
          <p:cNvSpPr/>
          <p:nvPr/>
        </p:nvSpPr>
        <p:spPr>
          <a:xfrm>
            <a:off x="6229364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637ECB0-600C-729E-104A-544699379618}"/>
              </a:ext>
            </a:extLst>
          </p:cNvPr>
          <p:cNvSpPr/>
          <p:nvPr/>
        </p:nvSpPr>
        <p:spPr>
          <a:xfrm>
            <a:off x="7080273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EB232FE-EE93-C344-962B-2EFD33E1DC96}"/>
              </a:ext>
            </a:extLst>
          </p:cNvPr>
          <p:cNvSpPr/>
          <p:nvPr/>
        </p:nvSpPr>
        <p:spPr>
          <a:xfrm>
            <a:off x="7931182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596132A-6FD7-0B24-F15B-4D9156D7D68F}"/>
              </a:ext>
            </a:extLst>
          </p:cNvPr>
          <p:cNvSpPr/>
          <p:nvPr/>
        </p:nvSpPr>
        <p:spPr>
          <a:xfrm>
            <a:off x="8782091" y="1727181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1103D10-B460-DC95-E40B-BE71C89AB564}"/>
              </a:ext>
            </a:extLst>
          </p:cNvPr>
          <p:cNvSpPr/>
          <p:nvPr/>
        </p:nvSpPr>
        <p:spPr>
          <a:xfrm>
            <a:off x="273000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3539395-4D0D-59BF-4E54-0FBA8D57DE20}"/>
              </a:ext>
            </a:extLst>
          </p:cNvPr>
          <p:cNvSpPr/>
          <p:nvPr/>
        </p:nvSpPr>
        <p:spPr>
          <a:xfrm>
            <a:off x="1123909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95B5CB6-E9D4-2811-8FE5-B36D03EECA41}"/>
              </a:ext>
            </a:extLst>
          </p:cNvPr>
          <p:cNvSpPr/>
          <p:nvPr/>
        </p:nvSpPr>
        <p:spPr>
          <a:xfrm>
            <a:off x="1974818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6BD7E11-27CB-7693-6B69-0DB72367B198}"/>
              </a:ext>
            </a:extLst>
          </p:cNvPr>
          <p:cNvSpPr/>
          <p:nvPr/>
        </p:nvSpPr>
        <p:spPr>
          <a:xfrm>
            <a:off x="2825727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45A0672-5587-202B-367D-23E23C272DE7}"/>
              </a:ext>
            </a:extLst>
          </p:cNvPr>
          <p:cNvSpPr/>
          <p:nvPr/>
        </p:nvSpPr>
        <p:spPr>
          <a:xfrm>
            <a:off x="3676636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F9833B9-2BAC-8144-649D-3F0EC04C7357}"/>
              </a:ext>
            </a:extLst>
          </p:cNvPr>
          <p:cNvSpPr/>
          <p:nvPr/>
        </p:nvSpPr>
        <p:spPr>
          <a:xfrm>
            <a:off x="4527545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327A709-0056-5C7D-3E7A-625F9229D644}"/>
              </a:ext>
            </a:extLst>
          </p:cNvPr>
          <p:cNvSpPr/>
          <p:nvPr/>
        </p:nvSpPr>
        <p:spPr>
          <a:xfrm>
            <a:off x="5378455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BFF2FDC-873E-1CE0-9D69-3E62EB1FEB38}"/>
              </a:ext>
            </a:extLst>
          </p:cNvPr>
          <p:cNvSpPr/>
          <p:nvPr/>
        </p:nvSpPr>
        <p:spPr>
          <a:xfrm>
            <a:off x="6229364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FEEC1D7-9E64-3D14-ABB4-0325BDA0C791}"/>
              </a:ext>
            </a:extLst>
          </p:cNvPr>
          <p:cNvSpPr/>
          <p:nvPr/>
        </p:nvSpPr>
        <p:spPr>
          <a:xfrm>
            <a:off x="7080273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3D16AB6-1732-0205-F3BD-983576D81CFB}"/>
              </a:ext>
            </a:extLst>
          </p:cNvPr>
          <p:cNvSpPr/>
          <p:nvPr/>
        </p:nvSpPr>
        <p:spPr>
          <a:xfrm>
            <a:off x="7931182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C3892BB-0F54-9993-CF1B-B81E89DADD48}"/>
              </a:ext>
            </a:extLst>
          </p:cNvPr>
          <p:cNvSpPr/>
          <p:nvPr/>
        </p:nvSpPr>
        <p:spPr>
          <a:xfrm>
            <a:off x="8782091" y="257809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311A4E4-8995-56C6-6D2E-702B5CCB491A}"/>
              </a:ext>
            </a:extLst>
          </p:cNvPr>
          <p:cNvSpPr/>
          <p:nvPr/>
        </p:nvSpPr>
        <p:spPr>
          <a:xfrm>
            <a:off x="273000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EFF779A-8956-ECE7-01B1-BE2344BAAC7E}"/>
              </a:ext>
            </a:extLst>
          </p:cNvPr>
          <p:cNvSpPr/>
          <p:nvPr/>
        </p:nvSpPr>
        <p:spPr>
          <a:xfrm>
            <a:off x="1123909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0C5DCF2-69F3-7291-384F-2CFD82B2332B}"/>
              </a:ext>
            </a:extLst>
          </p:cNvPr>
          <p:cNvSpPr/>
          <p:nvPr/>
        </p:nvSpPr>
        <p:spPr>
          <a:xfrm>
            <a:off x="1974818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0525EDC-25DC-2DD8-3972-DD8CF12DC4AB}"/>
              </a:ext>
            </a:extLst>
          </p:cNvPr>
          <p:cNvSpPr/>
          <p:nvPr/>
        </p:nvSpPr>
        <p:spPr>
          <a:xfrm>
            <a:off x="2825727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DDE83D0-8571-BE40-BE9A-0EC087816F24}"/>
              </a:ext>
            </a:extLst>
          </p:cNvPr>
          <p:cNvSpPr/>
          <p:nvPr/>
        </p:nvSpPr>
        <p:spPr>
          <a:xfrm>
            <a:off x="3676636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7CDEBFCB-044A-37A1-24B9-9CBE1F3AF0D9}"/>
              </a:ext>
            </a:extLst>
          </p:cNvPr>
          <p:cNvSpPr/>
          <p:nvPr/>
        </p:nvSpPr>
        <p:spPr>
          <a:xfrm>
            <a:off x="4527545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47E904F-F141-B8BA-71D1-86EE7A07D73C}"/>
              </a:ext>
            </a:extLst>
          </p:cNvPr>
          <p:cNvSpPr/>
          <p:nvPr/>
        </p:nvSpPr>
        <p:spPr>
          <a:xfrm>
            <a:off x="5378455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79D6499-417B-F784-7B6E-D8402AAEF4CC}"/>
              </a:ext>
            </a:extLst>
          </p:cNvPr>
          <p:cNvSpPr/>
          <p:nvPr/>
        </p:nvSpPr>
        <p:spPr>
          <a:xfrm>
            <a:off x="6229364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23F6D4F-8A63-9872-A95B-DF957B22BFD1}"/>
              </a:ext>
            </a:extLst>
          </p:cNvPr>
          <p:cNvSpPr/>
          <p:nvPr/>
        </p:nvSpPr>
        <p:spPr>
          <a:xfrm>
            <a:off x="7080273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97006EAF-F898-944A-22C1-CC76FCE45B62}"/>
              </a:ext>
            </a:extLst>
          </p:cNvPr>
          <p:cNvSpPr/>
          <p:nvPr/>
        </p:nvSpPr>
        <p:spPr>
          <a:xfrm>
            <a:off x="7931182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E9D728A-DA10-CAA6-1D54-693B2E94C3B0}"/>
              </a:ext>
            </a:extLst>
          </p:cNvPr>
          <p:cNvSpPr/>
          <p:nvPr/>
        </p:nvSpPr>
        <p:spPr>
          <a:xfrm>
            <a:off x="8782091" y="3429000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43C83B2C-B1FC-EBA2-02A0-42C006AD5934}"/>
              </a:ext>
            </a:extLst>
          </p:cNvPr>
          <p:cNvSpPr/>
          <p:nvPr/>
        </p:nvSpPr>
        <p:spPr>
          <a:xfrm>
            <a:off x="273000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A73B940-B1DF-9F8A-585B-C8FBE83B1194}"/>
              </a:ext>
            </a:extLst>
          </p:cNvPr>
          <p:cNvSpPr/>
          <p:nvPr/>
        </p:nvSpPr>
        <p:spPr>
          <a:xfrm>
            <a:off x="1123909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44625CD9-61AF-E9F5-80E4-3412C2430DF1}"/>
              </a:ext>
            </a:extLst>
          </p:cNvPr>
          <p:cNvSpPr/>
          <p:nvPr/>
        </p:nvSpPr>
        <p:spPr>
          <a:xfrm>
            <a:off x="1974818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1DEE68E-AEFB-298F-04D3-FCB766A08E6D}"/>
              </a:ext>
            </a:extLst>
          </p:cNvPr>
          <p:cNvSpPr/>
          <p:nvPr/>
        </p:nvSpPr>
        <p:spPr>
          <a:xfrm>
            <a:off x="2825727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61F9B76D-223C-F844-B5A3-90229BB02A87}"/>
              </a:ext>
            </a:extLst>
          </p:cNvPr>
          <p:cNvSpPr/>
          <p:nvPr/>
        </p:nvSpPr>
        <p:spPr>
          <a:xfrm>
            <a:off x="3676636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8735F370-1DB8-3844-EF1D-77CA7EF8F2A7}"/>
              </a:ext>
            </a:extLst>
          </p:cNvPr>
          <p:cNvSpPr/>
          <p:nvPr/>
        </p:nvSpPr>
        <p:spPr>
          <a:xfrm>
            <a:off x="4527545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33376C8D-83D9-929D-DAD9-81E788FBA494}"/>
              </a:ext>
            </a:extLst>
          </p:cNvPr>
          <p:cNvSpPr/>
          <p:nvPr/>
        </p:nvSpPr>
        <p:spPr>
          <a:xfrm>
            <a:off x="5378455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6CBF13BA-D4F9-6EE5-1E1F-2F57204C60DC}"/>
              </a:ext>
            </a:extLst>
          </p:cNvPr>
          <p:cNvSpPr/>
          <p:nvPr/>
        </p:nvSpPr>
        <p:spPr>
          <a:xfrm>
            <a:off x="6229364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44C5500-F862-C472-EEDB-1A05A345670B}"/>
              </a:ext>
            </a:extLst>
          </p:cNvPr>
          <p:cNvSpPr/>
          <p:nvPr/>
        </p:nvSpPr>
        <p:spPr>
          <a:xfrm>
            <a:off x="7080273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221FB493-2D9C-757D-5212-FBA2D661B239}"/>
              </a:ext>
            </a:extLst>
          </p:cNvPr>
          <p:cNvSpPr/>
          <p:nvPr/>
        </p:nvSpPr>
        <p:spPr>
          <a:xfrm>
            <a:off x="7931182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8710FCD3-CA82-27B5-0F30-D00DF28B649D}"/>
              </a:ext>
            </a:extLst>
          </p:cNvPr>
          <p:cNvSpPr/>
          <p:nvPr/>
        </p:nvSpPr>
        <p:spPr>
          <a:xfrm>
            <a:off x="8782091" y="4279909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C798F248-779A-E987-3D19-E08EFD19E42B}"/>
              </a:ext>
            </a:extLst>
          </p:cNvPr>
          <p:cNvSpPr/>
          <p:nvPr/>
        </p:nvSpPr>
        <p:spPr>
          <a:xfrm>
            <a:off x="273000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7215EA5F-E00E-5473-2AC4-22D717C9E50A}"/>
              </a:ext>
            </a:extLst>
          </p:cNvPr>
          <p:cNvSpPr/>
          <p:nvPr/>
        </p:nvSpPr>
        <p:spPr>
          <a:xfrm>
            <a:off x="1123909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6CEAF42-C1F7-64FD-8035-A2D6971C407A}"/>
              </a:ext>
            </a:extLst>
          </p:cNvPr>
          <p:cNvSpPr/>
          <p:nvPr/>
        </p:nvSpPr>
        <p:spPr>
          <a:xfrm>
            <a:off x="1974818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7DE83313-8A3A-CFC9-9F68-86B1E772D13B}"/>
              </a:ext>
            </a:extLst>
          </p:cNvPr>
          <p:cNvSpPr/>
          <p:nvPr/>
        </p:nvSpPr>
        <p:spPr>
          <a:xfrm>
            <a:off x="2825727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1FCA6250-71A4-505F-E7B7-E1E018F28112}"/>
              </a:ext>
            </a:extLst>
          </p:cNvPr>
          <p:cNvSpPr/>
          <p:nvPr/>
        </p:nvSpPr>
        <p:spPr>
          <a:xfrm>
            <a:off x="3676636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937C1828-C406-0849-BAA6-C26D93ECAE9F}"/>
              </a:ext>
            </a:extLst>
          </p:cNvPr>
          <p:cNvSpPr/>
          <p:nvPr/>
        </p:nvSpPr>
        <p:spPr>
          <a:xfrm>
            <a:off x="4527545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BB3ABFD-B27E-BEE3-B833-AE9F474AAA51}"/>
              </a:ext>
            </a:extLst>
          </p:cNvPr>
          <p:cNvSpPr/>
          <p:nvPr/>
        </p:nvSpPr>
        <p:spPr>
          <a:xfrm>
            <a:off x="5378455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FA868C6A-DCF5-C738-37D1-BDE5DE2C1D0B}"/>
              </a:ext>
            </a:extLst>
          </p:cNvPr>
          <p:cNvSpPr/>
          <p:nvPr/>
        </p:nvSpPr>
        <p:spPr>
          <a:xfrm>
            <a:off x="6229364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5629816-D86F-169B-9E13-5608143E9590}"/>
              </a:ext>
            </a:extLst>
          </p:cNvPr>
          <p:cNvSpPr/>
          <p:nvPr/>
        </p:nvSpPr>
        <p:spPr>
          <a:xfrm>
            <a:off x="7080273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37BF2D56-834B-22F0-EDA0-B372A5A1F854}"/>
              </a:ext>
            </a:extLst>
          </p:cNvPr>
          <p:cNvSpPr/>
          <p:nvPr/>
        </p:nvSpPr>
        <p:spPr>
          <a:xfrm>
            <a:off x="7931182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F29238A1-AE9C-0116-EE97-12409061AFBE}"/>
              </a:ext>
            </a:extLst>
          </p:cNvPr>
          <p:cNvSpPr/>
          <p:nvPr/>
        </p:nvSpPr>
        <p:spPr>
          <a:xfrm>
            <a:off x="8782091" y="5130818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C6666218-8826-C25C-E6AE-E1CB1D36B85B}"/>
              </a:ext>
            </a:extLst>
          </p:cNvPr>
          <p:cNvSpPr/>
          <p:nvPr/>
        </p:nvSpPr>
        <p:spPr>
          <a:xfrm>
            <a:off x="273000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FEDEA02F-EE71-593D-1164-86E5BF076C90}"/>
              </a:ext>
            </a:extLst>
          </p:cNvPr>
          <p:cNvSpPr/>
          <p:nvPr/>
        </p:nvSpPr>
        <p:spPr>
          <a:xfrm>
            <a:off x="1123909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E554352-78EF-9BE4-F2E8-400C5003F0DD}"/>
              </a:ext>
            </a:extLst>
          </p:cNvPr>
          <p:cNvSpPr/>
          <p:nvPr/>
        </p:nvSpPr>
        <p:spPr>
          <a:xfrm>
            <a:off x="1974818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7706ADD-BFC1-152F-FCA8-2B7D63D6051A}"/>
              </a:ext>
            </a:extLst>
          </p:cNvPr>
          <p:cNvSpPr/>
          <p:nvPr/>
        </p:nvSpPr>
        <p:spPr>
          <a:xfrm>
            <a:off x="2825727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9DDB4BA4-9762-DDBB-B98C-AC744DA357D1}"/>
              </a:ext>
            </a:extLst>
          </p:cNvPr>
          <p:cNvSpPr/>
          <p:nvPr/>
        </p:nvSpPr>
        <p:spPr>
          <a:xfrm>
            <a:off x="3676636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40208934-9C16-F7A8-8E3C-6CA35DE31BD9}"/>
              </a:ext>
            </a:extLst>
          </p:cNvPr>
          <p:cNvSpPr/>
          <p:nvPr/>
        </p:nvSpPr>
        <p:spPr>
          <a:xfrm>
            <a:off x="4527545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EF066538-31A3-9FAC-AA77-46D2FAF579D6}"/>
              </a:ext>
            </a:extLst>
          </p:cNvPr>
          <p:cNvSpPr/>
          <p:nvPr/>
        </p:nvSpPr>
        <p:spPr>
          <a:xfrm>
            <a:off x="5378455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36A3C1FB-C2E6-A1B6-ECF5-8ECF75C1C946}"/>
              </a:ext>
            </a:extLst>
          </p:cNvPr>
          <p:cNvSpPr/>
          <p:nvPr/>
        </p:nvSpPr>
        <p:spPr>
          <a:xfrm>
            <a:off x="6229364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2D743C4A-6039-73C2-0DD1-88E583BECA05}"/>
              </a:ext>
            </a:extLst>
          </p:cNvPr>
          <p:cNvSpPr/>
          <p:nvPr/>
        </p:nvSpPr>
        <p:spPr>
          <a:xfrm>
            <a:off x="7080273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D37D930-CDFB-7C8F-6375-CA16B092D523}"/>
              </a:ext>
            </a:extLst>
          </p:cNvPr>
          <p:cNvSpPr/>
          <p:nvPr/>
        </p:nvSpPr>
        <p:spPr>
          <a:xfrm>
            <a:off x="7931182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BF67A6D8-9C5F-0105-9AC1-4607231A149C}"/>
              </a:ext>
            </a:extLst>
          </p:cNvPr>
          <p:cNvSpPr/>
          <p:nvPr/>
        </p:nvSpPr>
        <p:spPr>
          <a:xfrm>
            <a:off x="8782091" y="5981727"/>
            <a:ext cx="850909" cy="850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51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8BBB2B09-FFF2-D7CF-832E-41BF51348AD9}"/>
              </a:ext>
            </a:extLst>
          </p:cNvPr>
          <p:cNvGrpSpPr/>
          <p:nvPr/>
        </p:nvGrpSpPr>
        <p:grpSpPr>
          <a:xfrm>
            <a:off x="-1920" y="0"/>
            <a:ext cx="3789120" cy="4734000"/>
            <a:chOff x="-1920" y="0"/>
            <a:chExt cx="3789120" cy="4734000"/>
          </a:xfrm>
          <a:noFill/>
        </p:grpSpPr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9CB169F2-BB26-720B-E297-926589E1DE0D}"/>
                </a:ext>
              </a:extLst>
            </p:cNvPr>
            <p:cNvSpPr/>
            <p:nvPr/>
          </p:nvSpPr>
          <p:spPr>
            <a:xfrm>
              <a:off x="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8BB2DF12-EA01-0E8B-DA74-DE608389C378}"/>
                </a:ext>
              </a:extLst>
            </p:cNvPr>
            <p:cNvSpPr/>
            <p:nvPr/>
          </p:nvSpPr>
          <p:spPr>
            <a:xfrm>
              <a:off x="94680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9A585DDE-0E07-D974-8D53-408213E52FF1}"/>
                </a:ext>
              </a:extLst>
            </p:cNvPr>
            <p:cNvSpPr/>
            <p:nvPr/>
          </p:nvSpPr>
          <p:spPr>
            <a:xfrm>
              <a:off x="189360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D9CEBB30-A05E-4D31-FF3E-93E6EF0987AD}"/>
                </a:ext>
              </a:extLst>
            </p:cNvPr>
            <p:cNvSpPr/>
            <p:nvPr/>
          </p:nvSpPr>
          <p:spPr>
            <a:xfrm>
              <a:off x="284040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C8D6D6A4-F4F9-6C51-2379-F013AC0998DF}"/>
                </a:ext>
              </a:extLst>
            </p:cNvPr>
            <p:cNvSpPr/>
            <p:nvPr/>
          </p:nvSpPr>
          <p:spPr>
            <a:xfrm>
              <a:off x="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88E11A4E-690D-2A62-FE8E-98C43E694BC6}"/>
                </a:ext>
              </a:extLst>
            </p:cNvPr>
            <p:cNvSpPr/>
            <p:nvPr/>
          </p:nvSpPr>
          <p:spPr>
            <a:xfrm>
              <a:off x="94680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椭圆 309">
              <a:extLst>
                <a:ext uri="{FF2B5EF4-FFF2-40B4-BE49-F238E27FC236}">
                  <a16:creationId xmlns:a16="http://schemas.microsoft.com/office/drawing/2014/main" id="{37846B54-A54E-E853-F230-F36F7686D186}"/>
                </a:ext>
              </a:extLst>
            </p:cNvPr>
            <p:cNvSpPr/>
            <p:nvPr/>
          </p:nvSpPr>
          <p:spPr>
            <a:xfrm>
              <a:off x="189360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E95BE8E0-EFB1-4F11-352C-EA3F572DF5FC}"/>
                </a:ext>
              </a:extLst>
            </p:cNvPr>
            <p:cNvSpPr/>
            <p:nvPr/>
          </p:nvSpPr>
          <p:spPr>
            <a:xfrm>
              <a:off x="284040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椭圆 311">
              <a:extLst>
                <a:ext uri="{FF2B5EF4-FFF2-40B4-BE49-F238E27FC236}">
                  <a16:creationId xmlns:a16="http://schemas.microsoft.com/office/drawing/2014/main" id="{548251A6-D318-F8D6-5771-64C2FD5F31C3}"/>
                </a:ext>
              </a:extLst>
            </p:cNvPr>
            <p:cNvSpPr/>
            <p:nvPr/>
          </p:nvSpPr>
          <p:spPr>
            <a:xfrm>
              <a:off x="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椭圆 312">
              <a:extLst>
                <a:ext uri="{FF2B5EF4-FFF2-40B4-BE49-F238E27FC236}">
                  <a16:creationId xmlns:a16="http://schemas.microsoft.com/office/drawing/2014/main" id="{EF148E9A-0D74-23D7-D2BC-9ACCDB1C3D78}"/>
                </a:ext>
              </a:extLst>
            </p:cNvPr>
            <p:cNvSpPr/>
            <p:nvPr/>
          </p:nvSpPr>
          <p:spPr>
            <a:xfrm>
              <a:off x="94680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椭圆 313">
              <a:extLst>
                <a:ext uri="{FF2B5EF4-FFF2-40B4-BE49-F238E27FC236}">
                  <a16:creationId xmlns:a16="http://schemas.microsoft.com/office/drawing/2014/main" id="{E5520751-D490-A73B-9C21-80BAF47D169F}"/>
                </a:ext>
              </a:extLst>
            </p:cNvPr>
            <p:cNvSpPr/>
            <p:nvPr/>
          </p:nvSpPr>
          <p:spPr>
            <a:xfrm>
              <a:off x="189360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FAA69BDE-55AA-E48A-8375-6F6DAC1D0864}"/>
                </a:ext>
              </a:extLst>
            </p:cNvPr>
            <p:cNvSpPr/>
            <p:nvPr/>
          </p:nvSpPr>
          <p:spPr>
            <a:xfrm>
              <a:off x="284040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椭圆 315">
              <a:extLst>
                <a:ext uri="{FF2B5EF4-FFF2-40B4-BE49-F238E27FC236}">
                  <a16:creationId xmlns:a16="http://schemas.microsoft.com/office/drawing/2014/main" id="{E6C97429-0002-F350-2292-F226F8EC38C3}"/>
                </a:ext>
              </a:extLst>
            </p:cNvPr>
            <p:cNvSpPr/>
            <p:nvPr/>
          </p:nvSpPr>
          <p:spPr>
            <a:xfrm>
              <a:off x="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椭圆 316">
              <a:extLst>
                <a:ext uri="{FF2B5EF4-FFF2-40B4-BE49-F238E27FC236}">
                  <a16:creationId xmlns:a16="http://schemas.microsoft.com/office/drawing/2014/main" id="{0B3E6FA6-6BFF-822D-2012-6696A64C779E}"/>
                </a:ext>
              </a:extLst>
            </p:cNvPr>
            <p:cNvSpPr/>
            <p:nvPr/>
          </p:nvSpPr>
          <p:spPr>
            <a:xfrm>
              <a:off x="94680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椭圆 317">
              <a:extLst>
                <a:ext uri="{FF2B5EF4-FFF2-40B4-BE49-F238E27FC236}">
                  <a16:creationId xmlns:a16="http://schemas.microsoft.com/office/drawing/2014/main" id="{A015C0AD-2743-0D4E-9154-2964FE5FC394}"/>
                </a:ext>
              </a:extLst>
            </p:cNvPr>
            <p:cNvSpPr/>
            <p:nvPr/>
          </p:nvSpPr>
          <p:spPr>
            <a:xfrm>
              <a:off x="189360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椭圆 318">
              <a:extLst>
                <a:ext uri="{FF2B5EF4-FFF2-40B4-BE49-F238E27FC236}">
                  <a16:creationId xmlns:a16="http://schemas.microsoft.com/office/drawing/2014/main" id="{A687CE23-5A5E-7E35-781C-81DF0BBA123E}"/>
                </a:ext>
              </a:extLst>
            </p:cNvPr>
            <p:cNvSpPr/>
            <p:nvPr/>
          </p:nvSpPr>
          <p:spPr>
            <a:xfrm>
              <a:off x="284040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椭圆 319">
              <a:extLst>
                <a:ext uri="{FF2B5EF4-FFF2-40B4-BE49-F238E27FC236}">
                  <a16:creationId xmlns:a16="http://schemas.microsoft.com/office/drawing/2014/main" id="{22AA4C23-1335-C294-2198-3BF443906C2E}"/>
                </a:ext>
              </a:extLst>
            </p:cNvPr>
            <p:cNvSpPr/>
            <p:nvPr/>
          </p:nvSpPr>
          <p:spPr>
            <a:xfrm>
              <a:off x="-1920" y="37872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7C70FD0C-810F-AF27-D580-F9DFF267219A}"/>
                </a:ext>
              </a:extLst>
            </p:cNvPr>
            <p:cNvSpPr/>
            <p:nvPr/>
          </p:nvSpPr>
          <p:spPr>
            <a:xfrm>
              <a:off x="944880" y="37872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椭圆 321">
              <a:extLst>
                <a:ext uri="{FF2B5EF4-FFF2-40B4-BE49-F238E27FC236}">
                  <a16:creationId xmlns:a16="http://schemas.microsoft.com/office/drawing/2014/main" id="{8C10E3F4-F302-8B5B-DDF2-E789A68CD941}"/>
                </a:ext>
              </a:extLst>
            </p:cNvPr>
            <p:cNvSpPr/>
            <p:nvPr/>
          </p:nvSpPr>
          <p:spPr>
            <a:xfrm>
              <a:off x="1891680" y="37872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23" name="文本框 322">
            <a:extLst>
              <a:ext uri="{FF2B5EF4-FFF2-40B4-BE49-F238E27FC236}">
                <a16:creationId xmlns:a16="http://schemas.microsoft.com/office/drawing/2014/main" id="{5AB8F2FF-4E52-4DBD-A191-CD8BB5F8B106}"/>
              </a:ext>
            </a:extLst>
          </p:cNvPr>
          <p:cNvSpPr txBox="1"/>
          <p:nvPr/>
        </p:nvSpPr>
        <p:spPr>
          <a:xfrm>
            <a:off x="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杀</a:t>
            </a: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CB123F3B-0970-DFCC-D3FA-AEDF74C15E07}"/>
              </a:ext>
            </a:extLst>
          </p:cNvPr>
          <p:cNvSpPr txBox="1"/>
          <p:nvPr/>
        </p:nvSpPr>
        <p:spPr>
          <a:xfrm>
            <a:off x="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F9294E6C-668A-0800-BC62-D0AB812C3D2E}"/>
              </a:ext>
            </a:extLst>
          </p:cNvPr>
          <p:cNvSpPr/>
          <p:nvPr/>
        </p:nvSpPr>
        <p:spPr>
          <a:xfrm>
            <a:off x="2934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453194EE-BFD4-51E2-3814-CCA98AFDB2FA}"/>
              </a:ext>
            </a:extLst>
          </p:cNvPr>
          <p:cNvSpPr txBox="1"/>
          <p:nvPr/>
        </p:nvSpPr>
        <p:spPr>
          <a:xfrm>
            <a:off x="94680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闪</a:t>
            </a:r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184232EB-4B70-4D23-41EC-F67B53258056}"/>
              </a:ext>
            </a:extLst>
          </p:cNvPr>
          <p:cNvSpPr txBox="1"/>
          <p:nvPr/>
        </p:nvSpPr>
        <p:spPr>
          <a:xfrm>
            <a:off x="94680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328" name="矩形 327">
            <a:extLst>
              <a:ext uri="{FF2B5EF4-FFF2-40B4-BE49-F238E27FC236}">
                <a16:creationId xmlns:a16="http://schemas.microsoft.com/office/drawing/2014/main" id="{E70B0968-8F1D-D853-209F-C5A15418066F}"/>
              </a:ext>
            </a:extLst>
          </p:cNvPr>
          <p:cNvSpPr/>
          <p:nvPr/>
        </p:nvSpPr>
        <p:spPr>
          <a:xfrm>
            <a:off x="12402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3FED31F2-5952-6346-B65D-266A1F804673}"/>
              </a:ext>
            </a:extLst>
          </p:cNvPr>
          <p:cNvSpPr txBox="1"/>
          <p:nvPr/>
        </p:nvSpPr>
        <p:spPr>
          <a:xfrm>
            <a:off x="189360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桃</a:t>
            </a:r>
          </a:p>
        </p:txBody>
      </p:sp>
      <p:sp>
        <p:nvSpPr>
          <p:cNvPr id="330" name="文本框 329">
            <a:extLst>
              <a:ext uri="{FF2B5EF4-FFF2-40B4-BE49-F238E27FC236}">
                <a16:creationId xmlns:a16="http://schemas.microsoft.com/office/drawing/2014/main" id="{99FA24F2-FCF9-0DC3-7CD0-D4C2B383D873}"/>
              </a:ext>
            </a:extLst>
          </p:cNvPr>
          <p:cNvSpPr txBox="1"/>
          <p:nvPr/>
        </p:nvSpPr>
        <p:spPr>
          <a:xfrm>
            <a:off x="189360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331" name="矩形 330">
            <a:extLst>
              <a:ext uri="{FF2B5EF4-FFF2-40B4-BE49-F238E27FC236}">
                <a16:creationId xmlns:a16="http://schemas.microsoft.com/office/drawing/2014/main" id="{B501CEF2-AF49-71C8-187F-2D108F83BE74}"/>
              </a:ext>
            </a:extLst>
          </p:cNvPr>
          <p:cNvSpPr/>
          <p:nvPr/>
        </p:nvSpPr>
        <p:spPr>
          <a:xfrm>
            <a:off x="21870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A8C876C4-99D4-7013-E4FC-4EF91ADEC59E}"/>
              </a:ext>
            </a:extLst>
          </p:cNvPr>
          <p:cNvSpPr txBox="1"/>
          <p:nvPr/>
        </p:nvSpPr>
        <p:spPr>
          <a:xfrm>
            <a:off x="284040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酒</a:t>
            </a: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D676C632-1E42-5BF9-46F4-3F89671D271E}"/>
              </a:ext>
            </a:extLst>
          </p:cNvPr>
          <p:cNvSpPr txBox="1"/>
          <p:nvPr/>
        </p:nvSpPr>
        <p:spPr>
          <a:xfrm>
            <a:off x="284040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334" name="矩形 333">
            <a:extLst>
              <a:ext uri="{FF2B5EF4-FFF2-40B4-BE49-F238E27FC236}">
                <a16:creationId xmlns:a16="http://schemas.microsoft.com/office/drawing/2014/main" id="{34D6542A-F43C-5386-9EF2-7D2EF775952B}"/>
              </a:ext>
            </a:extLst>
          </p:cNvPr>
          <p:cNvSpPr/>
          <p:nvPr/>
        </p:nvSpPr>
        <p:spPr>
          <a:xfrm>
            <a:off x="31338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213FCBF2-F46C-2B31-027B-E40BF4CF0F3D}"/>
              </a:ext>
            </a:extLst>
          </p:cNvPr>
          <p:cNvSpPr txBox="1"/>
          <p:nvPr/>
        </p:nvSpPr>
        <p:spPr>
          <a:xfrm>
            <a:off x="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顺手牵羊</a:t>
            </a:r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90063FBE-A9DF-CFC5-AFBA-BC4F4B2B136D}"/>
              </a:ext>
            </a:extLst>
          </p:cNvPr>
          <p:cNvSpPr txBox="1"/>
          <p:nvPr/>
        </p:nvSpPr>
        <p:spPr>
          <a:xfrm>
            <a:off x="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ECF26A2F-6D80-2E64-7B0C-7D6916999890}"/>
              </a:ext>
            </a:extLst>
          </p:cNvPr>
          <p:cNvSpPr/>
          <p:nvPr/>
        </p:nvSpPr>
        <p:spPr>
          <a:xfrm>
            <a:off x="2934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文本框 337">
            <a:extLst>
              <a:ext uri="{FF2B5EF4-FFF2-40B4-BE49-F238E27FC236}">
                <a16:creationId xmlns:a16="http://schemas.microsoft.com/office/drawing/2014/main" id="{A6E0C28E-410C-20E7-29E2-DC01BA23FA60}"/>
              </a:ext>
            </a:extLst>
          </p:cNvPr>
          <p:cNvSpPr txBox="1"/>
          <p:nvPr/>
        </p:nvSpPr>
        <p:spPr>
          <a:xfrm>
            <a:off x="94680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过河拆桥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DBEBD261-5A27-C74E-042C-B231E5855861}"/>
              </a:ext>
            </a:extLst>
          </p:cNvPr>
          <p:cNvSpPr txBox="1"/>
          <p:nvPr/>
        </p:nvSpPr>
        <p:spPr>
          <a:xfrm>
            <a:off x="94680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73C28A14-BD74-3152-A727-22B8411616FE}"/>
              </a:ext>
            </a:extLst>
          </p:cNvPr>
          <p:cNvSpPr/>
          <p:nvPr/>
        </p:nvSpPr>
        <p:spPr>
          <a:xfrm>
            <a:off x="12402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A54EABA0-22B3-BA2B-95EF-0E2627E0BA88}"/>
              </a:ext>
            </a:extLst>
          </p:cNvPr>
          <p:cNvSpPr txBox="1"/>
          <p:nvPr/>
        </p:nvSpPr>
        <p:spPr>
          <a:xfrm>
            <a:off x="189360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无中生有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4F2BEA1E-E413-0FCD-FCFD-06F53FF9B954}"/>
              </a:ext>
            </a:extLst>
          </p:cNvPr>
          <p:cNvSpPr txBox="1"/>
          <p:nvPr/>
        </p:nvSpPr>
        <p:spPr>
          <a:xfrm>
            <a:off x="189360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43" name="矩形 342">
            <a:extLst>
              <a:ext uri="{FF2B5EF4-FFF2-40B4-BE49-F238E27FC236}">
                <a16:creationId xmlns:a16="http://schemas.microsoft.com/office/drawing/2014/main" id="{00CB3D68-C751-1252-3643-5A1D0B01B6D9}"/>
              </a:ext>
            </a:extLst>
          </p:cNvPr>
          <p:cNvSpPr/>
          <p:nvPr/>
        </p:nvSpPr>
        <p:spPr>
          <a:xfrm>
            <a:off x="21870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文本框 343">
            <a:extLst>
              <a:ext uri="{FF2B5EF4-FFF2-40B4-BE49-F238E27FC236}">
                <a16:creationId xmlns:a16="http://schemas.microsoft.com/office/drawing/2014/main" id="{33C8A81A-F4E4-572F-A15A-6CA466CA5251}"/>
              </a:ext>
            </a:extLst>
          </p:cNvPr>
          <p:cNvSpPr txBox="1"/>
          <p:nvPr/>
        </p:nvSpPr>
        <p:spPr>
          <a:xfrm>
            <a:off x="284040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五谷丰登</a:t>
            </a: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FB69F946-9249-3008-3D47-E076F023D9A2}"/>
              </a:ext>
            </a:extLst>
          </p:cNvPr>
          <p:cNvSpPr txBox="1"/>
          <p:nvPr/>
        </p:nvSpPr>
        <p:spPr>
          <a:xfrm>
            <a:off x="284040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46" name="矩形 345">
            <a:extLst>
              <a:ext uri="{FF2B5EF4-FFF2-40B4-BE49-F238E27FC236}">
                <a16:creationId xmlns:a16="http://schemas.microsoft.com/office/drawing/2014/main" id="{04A36123-D5C1-4057-140A-3934791B36BA}"/>
              </a:ext>
            </a:extLst>
          </p:cNvPr>
          <p:cNvSpPr/>
          <p:nvPr/>
        </p:nvSpPr>
        <p:spPr>
          <a:xfrm>
            <a:off x="31338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文本框 346">
            <a:extLst>
              <a:ext uri="{FF2B5EF4-FFF2-40B4-BE49-F238E27FC236}">
                <a16:creationId xmlns:a16="http://schemas.microsoft.com/office/drawing/2014/main" id="{B881903A-10FB-957A-2A2C-5AAB52793BF1}"/>
              </a:ext>
            </a:extLst>
          </p:cNvPr>
          <p:cNvSpPr txBox="1"/>
          <p:nvPr/>
        </p:nvSpPr>
        <p:spPr>
          <a:xfrm>
            <a:off x="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决斗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2FA96E4A-7973-AC13-2D4C-F7304B4B60F9}"/>
              </a:ext>
            </a:extLst>
          </p:cNvPr>
          <p:cNvSpPr txBox="1"/>
          <p:nvPr/>
        </p:nvSpPr>
        <p:spPr>
          <a:xfrm>
            <a:off x="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8FBE8421-12B5-0CA5-34EC-CB8D1BCDD351}"/>
              </a:ext>
            </a:extLst>
          </p:cNvPr>
          <p:cNvSpPr/>
          <p:nvPr/>
        </p:nvSpPr>
        <p:spPr>
          <a:xfrm>
            <a:off x="2934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文本框 349">
            <a:extLst>
              <a:ext uri="{FF2B5EF4-FFF2-40B4-BE49-F238E27FC236}">
                <a16:creationId xmlns:a16="http://schemas.microsoft.com/office/drawing/2014/main" id="{C01CB48B-7ECD-8124-6CBD-046B2A680EF7}"/>
              </a:ext>
            </a:extLst>
          </p:cNvPr>
          <p:cNvSpPr txBox="1"/>
          <p:nvPr/>
        </p:nvSpPr>
        <p:spPr>
          <a:xfrm>
            <a:off x="94680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火攻</a:t>
            </a:r>
          </a:p>
        </p:txBody>
      </p:sp>
      <p:sp>
        <p:nvSpPr>
          <p:cNvPr id="351" name="文本框 350">
            <a:extLst>
              <a:ext uri="{FF2B5EF4-FFF2-40B4-BE49-F238E27FC236}">
                <a16:creationId xmlns:a16="http://schemas.microsoft.com/office/drawing/2014/main" id="{4D9106C7-FF8B-E9EE-C847-7BFAF48B36E0}"/>
              </a:ext>
            </a:extLst>
          </p:cNvPr>
          <p:cNvSpPr txBox="1"/>
          <p:nvPr/>
        </p:nvSpPr>
        <p:spPr>
          <a:xfrm>
            <a:off x="94680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52" name="矩形 351">
            <a:extLst>
              <a:ext uri="{FF2B5EF4-FFF2-40B4-BE49-F238E27FC236}">
                <a16:creationId xmlns:a16="http://schemas.microsoft.com/office/drawing/2014/main" id="{6FCACCD5-4EE9-7DC3-B2C2-07B6ECC1FFB4}"/>
              </a:ext>
            </a:extLst>
          </p:cNvPr>
          <p:cNvSpPr/>
          <p:nvPr/>
        </p:nvSpPr>
        <p:spPr>
          <a:xfrm>
            <a:off x="12402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文本框 352">
            <a:extLst>
              <a:ext uri="{FF2B5EF4-FFF2-40B4-BE49-F238E27FC236}">
                <a16:creationId xmlns:a16="http://schemas.microsoft.com/office/drawing/2014/main" id="{D7E00C00-306B-DB0A-AC36-D3235B3A9EA9}"/>
              </a:ext>
            </a:extLst>
          </p:cNvPr>
          <p:cNvSpPr txBox="1"/>
          <p:nvPr/>
        </p:nvSpPr>
        <p:spPr>
          <a:xfrm>
            <a:off x="189360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万箭齐发</a:t>
            </a:r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56BDA809-C90C-8CC1-8629-02A5DD205865}"/>
              </a:ext>
            </a:extLst>
          </p:cNvPr>
          <p:cNvSpPr txBox="1"/>
          <p:nvPr/>
        </p:nvSpPr>
        <p:spPr>
          <a:xfrm>
            <a:off x="189360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EB70BEBF-3356-7455-1966-409A7F144C86}"/>
              </a:ext>
            </a:extLst>
          </p:cNvPr>
          <p:cNvSpPr/>
          <p:nvPr/>
        </p:nvSpPr>
        <p:spPr>
          <a:xfrm>
            <a:off x="21870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框 355">
            <a:extLst>
              <a:ext uri="{FF2B5EF4-FFF2-40B4-BE49-F238E27FC236}">
                <a16:creationId xmlns:a16="http://schemas.microsoft.com/office/drawing/2014/main" id="{22C4C2D3-1341-4195-07B0-79CC8E4EB1D8}"/>
              </a:ext>
            </a:extLst>
          </p:cNvPr>
          <p:cNvSpPr txBox="1"/>
          <p:nvPr/>
        </p:nvSpPr>
        <p:spPr>
          <a:xfrm>
            <a:off x="284040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南蛮入侵</a:t>
            </a: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E330B36C-9A49-7415-EA0B-F865BFE2FE0D}"/>
              </a:ext>
            </a:extLst>
          </p:cNvPr>
          <p:cNvSpPr txBox="1"/>
          <p:nvPr/>
        </p:nvSpPr>
        <p:spPr>
          <a:xfrm>
            <a:off x="284040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D6F374FC-AC21-EA95-B0BC-D3BF1E43A970}"/>
              </a:ext>
            </a:extLst>
          </p:cNvPr>
          <p:cNvSpPr/>
          <p:nvPr/>
        </p:nvSpPr>
        <p:spPr>
          <a:xfrm>
            <a:off x="31338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04D74A95-42F7-9F66-C2D3-AE7A14D803E0}"/>
              </a:ext>
            </a:extLst>
          </p:cNvPr>
          <p:cNvSpPr txBox="1"/>
          <p:nvPr/>
        </p:nvSpPr>
        <p:spPr>
          <a:xfrm>
            <a:off x="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无懈可击</a:t>
            </a: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1F496913-9E4D-47B7-8EAD-7DD5F4166E68}"/>
              </a:ext>
            </a:extLst>
          </p:cNvPr>
          <p:cNvSpPr txBox="1"/>
          <p:nvPr/>
        </p:nvSpPr>
        <p:spPr>
          <a:xfrm>
            <a:off x="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F2B2F8CC-6CB3-A92A-E14C-07619F7118A7}"/>
              </a:ext>
            </a:extLst>
          </p:cNvPr>
          <p:cNvSpPr/>
          <p:nvPr/>
        </p:nvSpPr>
        <p:spPr>
          <a:xfrm>
            <a:off x="2934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96932521-C574-AB0F-AC7A-C80704D470A2}"/>
              </a:ext>
            </a:extLst>
          </p:cNvPr>
          <p:cNvSpPr txBox="1"/>
          <p:nvPr/>
        </p:nvSpPr>
        <p:spPr>
          <a:xfrm>
            <a:off x="94680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铁索连环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E5546901-6AD2-E147-13D2-845F0C445D5A}"/>
              </a:ext>
            </a:extLst>
          </p:cNvPr>
          <p:cNvSpPr txBox="1"/>
          <p:nvPr/>
        </p:nvSpPr>
        <p:spPr>
          <a:xfrm>
            <a:off x="94680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64" name="矩形 363">
            <a:extLst>
              <a:ext uri="{FF2B5EF4-FFF2-40B4-BE49-F238E27FC236}">
                <a16:creationId xmlns:a16="http://schemas.microsoft.com/office/drawing/2014/main" id="{6DB426BE-9FE8-E0BB-3DF8-D4B7474E5E12}"/>
              </a:ext>
            </a:extLst>
          </p:cNvPr>
          <p:cNvSpPr/>
          <p:nvPr/>
        </p:nvSpPr>
        <p:spPr>
          <a:xfrm>
            <a:off x="12402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文本框 364">
            <a:extLst>
              <a:ext uri="{FF2B5EF4-FFF2-40B4-BE49-F238E27FC236}">
                <a16:creationId xmlns:a16="http://schemas.microsoft.com/office/drawing/2014/main" id="{E8105D66-0BE4-E961-9306-24D8D1501537}"/>
              </a:ext>
            </a:extLst>
          </p:cNvPr>
          <p:cNvSpPr txBox="1"/>
          <p:nvPr/>
        </p:nvSpPr>
        <p:spPr>
          <a:xfrm>
            <a:off x="189360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桃园结义</a:t>
            </a:r>
          </a:p>
        </p:txBody>
      </p:sp>
      <p:sp>
        <p:nvSpPr>
          <p:cNvPr id="366" name="文本框 365">
            <a:extLst>
              <a:ext uri="{FF2B5EF4-FFF2-40B4-BE49-F238E27FC236}">
                <a16:creationId xmlns:a16="http://schemas.microsoft.com/office/drawing/2014/main" id="{1A1F5CB1-D69E-B537-EF77-F79B75880D4E}"/>
              </a:ext>
            </a:extLst>
          </p:cNvPr>
          <p:cNvSpPr txBox="1"/>
          <p:nvPr/>
        </p:nvSpPr>
        <p:spPr>
          <a:xfrm>
            <a:off x="189360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67" name="矩形 366">
            <a:extLst>
              <a:ext uri="{FF2B5EF4-FFF2-40B4-BE49-F238E27FC236}">
                <a16:creationId xmlns:a16="http://schemas.microsoft.com/office/drawing/2014/main" id="{B841B3E4-6331-9D6C-1005-A94B49F13DE4}"/>
              </a:ext>
            </a:extLst>
          </p:cNvPr>
          <p:cNvSpPr/>
          <p:nvPr/>
        </p:nvSpPr>
        <p:spPr>
          <a:xfrm>
            <a:off x="21870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B3C91E1B-194C-7EDA-6948-397B9E5C7D10}"/>
              </a:ext>
            </a:extLst>
          </p:cNvPr>
          <p:cNvSpPr txBox="1"/>
          <p:nvPr/>
        </p:nvSpPr>
        <p:spPr>
          <a:xfrm>
            <a:off x="284040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借刀杀人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5BE6156F-A6DA-FCA6-44E0-8704447BA15C}"/>
              </a:ext>
            </a:extLst>
          </p:cNvPr>
          <p:cNvSpPr txBox="1"/>
          <p:nvPr/>
        </p:nvSpPr>
        <p:spPr>
          <a:xfrm>
            <a:off x="284040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CA7BA274-79F4-7415-A2A5-AB0F361C5083}"/>
              </a:ext>
            </a:extLst>
          </p:cNvPr>
          <p:cNvSpPr/>
          <p:nvPr/>
        </p:nvSpPr>
        <p:spPr>
          <a:xfrm>
            <a:off x="31338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28584312-07F2-812F-A60C-8AEF42F42C70}"/>
              </a:ext>
            </a:extLst>
          </p:cNvPr>
          <p:cNvSpPr txBox="1"/>
          <p:nvPr/>
        </p:nvSpPr>
        <p:spPr>
          <a:xfrm>
            <a:off x="-1920" y="40451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乐不思蜀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2296C22F-6C1B-6713-DB98-AE69DEBFE788}"/>
              </a:ext>
            </a:extLst>
          </p:cNvPr>
          <p:cNvSpPr txBox="1"/>
          <p:nvPr/>
        </p:nvSpPr>
        <p:spPr>
          <a:xfrm>
            <a:off x="-1920" y="44221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D4A27CA7-8442-37C2-30A1-CF6885E886F0}"/>
              </a:ext>
            </a:extLst>
          </p:cNvPr>
          <p:cNvGrpSpPr/>
          <p:nvPr/>
        </p:nvGrpSpPr>
        <p:grpSpPr>
          <a:xfrm>
            <a:off x="417480" y="3914781"/>
            <a:ext cx="108000" cy="108000"/>
            <a:chOff x="1175751" y="1170712"/>
            <a:chExt cx="126000" cy="126000"/>
          </a:xfrm>
        </p:grpSpPr>
        <p:sp>
          <p:nvSpPr>
            <p:cNvPr id="374" name="矩形 373">
              <a:extLst>
                <a:ext uri="{FF2B5EF4-FFF2-40B4-BE49-F238E27FC236}">
                  <a16:creationId xmlns:a16="http://schemas.microsoft.com/office/drawing/2014/main" id="{580E55FD-32B9-7EED-96E2-2F5A9C560266}"/>
                </a:ext>
              </a:extLst>
            </p:cNvPr>
            <p:cNvSpPr/>
            <p:nvPr/>
          </p:nvSpPr>
          <p:spPr>
            <a:xfrm rot="2700000">
              <a:off x="1175751" y="1170712"/>
              <a:ext cx="126000" cy="12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图形 16" descr="沙漏 60% 纯色填充">
              <a:extLst>
                <a:ext uri="{FF2B5EF4-FFF2-40B4-BE49-F238E27FC236}">
                  <a16:creationId xmlns:a16="http://schemas.microsoft.com/office/drawing/2014/main" id="{FE71316D-C7E8-871B-43CF-7766C0925C8B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图形 16" descr="沙漏 60% 纯色填充">
              <a:extLst>
                <a:ext uri="{FF2B5EF4-FFF2-40B4-BE49-F238E27FC236}">
                  <a16:creationId xmlns:a16="http://schemas.microsoft.com/office/drawing/2014/main" id="{4C1E7CB4-4676-FA76-53AB-8051700B16E0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77" name="矩形 376">
            <a:extLst>
              <a:ext uri="{FF2B5EF4-FFF2-40B4-BE49-F238E27FC236}">
                <a16:creationId xmlns:a16="http://schemas.microsoft.com/office/drawing/2014/main" id="{24C827A3-79D2-1291-AF4C-FA852D6F5BF5}"/>
              </a:ext>
            </a:extLst>
          </p:cNvPr>
          <p:cNvSpPr/>
          <p:nvPr/>
        </p:nvSpPr>
        <p:spPr>
          <a:xfrm>
            <a:off x="291480" y="44968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文本框 377">
            <a:extLst>
              <a:ext uri="{FF2B5EF4-FFF2-40B4-BE49-F238E27FC236}">
                <a16:creationId xmlns:a16="http://schemas.microsoft.com/office/drawing/2014/main" id="{7776FD17-740B-A845-505A-5B5E79B4A2BA}"/>
              </a:ext>
            </a:extLst>
          </p:cNvPr>
          <p:cNvSpPr txBox="1"/>
          <p:nvPr/>
        </p:nvSpPr>
        <p:spPr>
          <a:xfrm>
            <a:off x="944880" y="40451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乐不思蜀</a:t>
            </a:r>
          </a:p>
        </p:txBody>
      </p:sp>
      <p:sp>
        <p:nvSpPr>
          <p:cNvPr id="379" name="文本框 378">
            <a:extLst>
              <a:ext uri="{FF2B5EF4-FFF2-40B4-BE49-F238E27FC236}">
                <a16:creationId xmlns:a16="http://schemas.microsoft.com/office/drawing/2014/main" id="{DDEC582A-E9DB-40CE-207A-FFD2D43426FE}"/>
              </a:ext>
            </a:extLst>
          </p:cNvPr>
          <p:cNvSpPr txBox="1"/>
          <p:nvPr/>
        </p:nvSpPr>
        <p:spPr>
          <a:xfrm>
            <a:off x="944880" y="44221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0D00E021-0F2B-3916-046E-29C62C914847}"/>
              </a:ext>
            </a:extLst>
          </p:cNvPr>
          <p:cNvGrpSpPr/>
          <p:nvPr/>
        </p:nvGrpSpPr>
        <p:grpSpPr>
          <a:xfrm>
            <a:off x="1364280" y="3914781"/>
            <a:ext cx="108000" cy="108000"/>
            <a:chOff x="1175751" y="1170712"/>
            <a:chExt cx="126000" cy="126000"/>
          </a:xfrm>
        </p:grpSpPr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8300C2E5-D4B0-306D-9558-177E833B9972}"/>
                </a:ext>
              </a:extLst>
            </p:cNvPr>
            <p:cNvSpPr/>
            <p:nvPr/>
          </p:nvSpPr>
          <p:spPr>
            <a:xfrm rot="2700000">
              <a:off x="1175751" y="1170712"/>
              <a:ext cx="126000" cy="12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图形 16" descr="沙漏 60% 纯色填充">
              <a:extLst>
                <a:ext uri="{FF2B5EF4-FFF2-40B4-BE49-F238E27FC236}">
                  <a16:creationId xmlns:a16="http://schemas.microsoft.com/office/drawing/2014/main" id="{C54A1D61-5AC5-F74F-9430-05D088E6F0DF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图形 16" descr="沙漏 60% 纯色填充">
              <a:extLst>
                <a:ext uri="{FF2B5EF4-FFF2-40B4-BE49-F238E27FC236}">
                  <a16:creationId xmlns:a16="http://schemas.microsoft.com/office/drawing/2014/main" id="{DEDD66A1-94AE-F0E2-F35D-1F2EDA4D1C3E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84" name="矩形 383">
            <a:extLst>
              <a:ext uri="{FF2B5EF4-FFF2-40B4-BE49-F238E27FC236}">
                <a16:creationId xmlns:a16="http://schemas.microsoft.com/office/drawing/2014/main" id="{8AA9DDEA-37FA-7D38-B852-7F86A12F17CC}"/>
              </a:ext>
            </a:extLst>
          </p:cNvPr>
          <p:cNvSpPr/>
          <p:nvPr/>
        </p:nvSpPr>
        <p:spPr>
          <a:xfrm>
            <a:off x="1238280" y="44968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文本框 384">
            <a:extLst>
              <a:ext uri="{FF2B5EF4-FFF2-40B4-BE49-F238E27FC236}">
                <a16:creationId xmlns:a16="http://schemas.microsoft.com/office/drawing/2014/main" id="{B21AEC3E-A0BA-02E1-CB54-C5C35D854F1F}"/>
              </a:ext>
            </a:extLst>
          </p:cNvPr>
          <p:cNvSpPr txBox="1"/>
          <p:nvPr/>
        </p:nvSpPr>
        <p:spPr>
          <a:xfrm>
            <a:off x="1891680" y="40451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乐不思蜀</a:t>
            </a:r>
          </a:p>
        </p:txBody>
      </p:sp>
      <p:sp>
        <p:nvSpPr>
          <p:cNvPr id="386" name="文本框 385">
            <a:extLst>
              <a:ext uri="{FF2B5EF4-FFF2-40B4-BE49-F238E27FC236}">
                <a16:creationId xmlns:a16="http://schemas.microsoft.com/office/drawing/2014/main" id="{A2765391-B36C-36CE-41A7-655979371428}"/>
              </a:ext>
            </a:extLst>
          </p:cNvPr>
          <p:cNvSpPr txBox="1"/>
          <p:nvPr/>
        </p:nvSpPr>
        <p:spPr>
          <a:xfrm>
            <a:off x="1891680" y="44221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CD32738D-A790-5217-4EBC-AB96464451D2}"/>
              </a:ext>
            </a:extLst>
          </p:cNvPr>
          <p:cNvGrpSpPr/>
          <p:nvPr/>
        </p:nvGrpSpPr>
        <p:grpSpPr>
          <a:xfrm>
            <a:off x="2311080" y="3914781"/>
            <a:ext cx="108000" cy="108000"/>
            <a:chOff x="1175751" y="1170712"/>
            <a:chExt cx="126000" cy="126000"/>
          </a:xfrm>
        </p:grpSpPr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09C628E1-2239-225D-A58A-41AD89B74CD2}"/>
                </a:ext>
              </a:extLst>
            </p:cNvPr>
            <p:cNvSpPr/>
            <p:nvPr/>
          </p:nvSpPr>
          <p:spPr>
            <a:xfrm rot="2700000">
              <a:off x="1175751" y="1170712"/>
              <a:ext cx="126000" cy="12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图形 16" descr="沙漏 60% 纯色填充">
              <a:extLst>
                <a:ext uri="{FF2B5EF4-FFF2-40B4-BE49-F238E27FC236}">
                  <a16:creationId xmlns:a16="http://schemas.microsoft.com/office/drawing/2014/main" id="{52D5FA5E-B07B-85C4-C9C1-54DC50D66844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图形 16" descr="沙漏 60% 纯色填充">
              <a:extLst>
                <a:ext uri="{FF2B5EF4-FFF2-40B4-BE49-F238E27FC236}">
                  <a16:creationId xmlns:a16="http://schemas.microsoft.com/office/drawing/2014/main" id="{99360156-D806-4745-8050-B0517F2733F1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91" name="矩形 390">
            <a:extLst>
              <a:ext uri="{FF2B5EF4-FFF2-40B4-BE49-F238E27FC236}">
                <a16:creationId xmlns:a16="http://schemas.microsoft.com/office/drawing/2014/main" id="{8E7BF8B9-5447-C8BC-1A03-7A1022A60686}"/>
              </a:ext>
            </a:extLst>
          </p:cNvPr>
          <p:cNvSpPr/>
          <p:nvPr/>
        </p:nvSpPr>
        <p:spPr>
          <a:xfrm>
            <a:off x="2185080" y="44968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249FE8D9-202E-60BF-9C16-B25E276B8AAC}"/>
              </a:ext>
            </a:extLst>
          </p:cNvPr>
          <p:cNvGrpSpPr/>
          <p:nvPr/>
        </p:nvGrpSpPr>
        <p:grpSpPr>
          <a:xfrm>
            <a:off x="3792291" y="0"/>
            <a:ext cx="3787200" cy="4734000"/>
            <a:chOff x="0" y="0"/>
            <a:chExt cx="3787200" cy="4734000"/>
          </a:xfrm>
        </p:grpSpPr>
        <p:pic>
          <p:nvPicPr>
            <p:cNvPr id="393" name="图片 392" descr="卡通人物&#10;&#10;低可信度描述已自动生成">
              <a:extLst>
                <a:ext uri="{FF2B5EF4-FFF2-40B4-BE49-F238E27FC236}">
                  <a16:creationId xmlns:a16="http://schemas.microsoft.com/office/drawing/2014/main" id="{A13177BF-47D0-D444-601F-8941E3B4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2" t="34678" r="11402" b="11054"/>
            <a:stretch>
              <a:fillRect/>
            </a:stretch>
          </p:blipFill>
          <p:spPr>
            <a:xfrm>
              <a:off x="2840400" y="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394" name="图片 393" descr="墙上挂着一幅画&#10;&#10;中度可信度描述已自动生成">
              <a:extLst>
                <a:ext uri="{FF2B5EF4-FFF2-40B4-BE49-F238E27FC236}">
                  <a16:creationId xmlns:a16="http://schemas.microsoft.com/office/drawing/2014/main" id="{99A18B66-8200-8EEB-E93D-3805F0B82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06" t="32650" r="10606" b="9498"/>
            <a:stretch>
              <a:fillRect/>
            </a:stretch>
          </p:blipFill>
          <p:spPr>
            <a:xfrm>
              <a:off x="0" y="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395" name="图片 394" descr="人的照片上写着字&#10;&#10;描述已自动生成">
              <a:extLst>
                <a:ext uri="{FF2B5EF4-FFF2-40B4-BE49-F238E27FC236}">
                  <a16:creationId xmlns:a16="http://schemas.microsoft.com/office/drawing/2014/main" id="{5E25DF6A-A9CA-CF3C-9B52-DA23A122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9" t="31039" r="12086" b="10951"/>
            <a:stretch>
              <a:fillRect/>
            </a:stretch>
          </p:blipFill>
          <p:spPr>
            <a:xfrm>
              <a:off x="946800" y="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396" name="图片 395" descr="图片包含 照片, 水果, 旧, 覆盖&#10;&#10;描述已自动生成">
              <a:extLst>
                <a:ext uri="{FF2B5EF4-FFF2-40B4-BE49-F238E27FC236}">
                  <a16:creationId xmlns:a16="http://schemas.microsoft.com/office/drawing/2014/main" id="{9211FBDA-EB8E-A84A-488A-F2DC1185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3" t="35775" r="12640" b="8240"/>
            <a:stretch>
              <a:fillRect/>
            </a:stretch>
          </p:blipFill>
          <p:spPr>
            <a:xfrm>
              <a:off x="1893600" y="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397" name="图片 396" descr="文本&#10;&#10;描述已自动生成">
              <a:extLst>
                <a:ext uri="{FF2B5EF4-FFF2-40B4-BE49-F238E27FC236}">
                  <a16:creationId xmlns:a16="http://schemas.microsoft.com/office/drawing/2014/main" id="{2DCF2851-E4C5-BB22-DAD4-D3D7A7253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1994" r="21357" b="35961"/>
            <a:stretch>
              <a:fillRect/>
            </a:stretch>
          </p:blipFill>
          <p:spPr>
            <a:xfrm>
              <a:off x="946800" y="9468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398" name="图片 397" descr="文本&#10;&#10;描述已自动生成">
              <a:extLst>
                <a:ext uri="{FF2B5EF4-FFF2-40B4-BE49-F238E27FC236}">
                  <a16:creationId xmlns:a16="http://schemas.microsoft.com/office/drawing/2014/main" id="{2C3E157F-7F7E-69B5-3F72-C8A176C9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1022" r="21357" b="36933"/>
            <a:stretch>
              <a:fillRect/>
            </a:stretch>
          </p:blipFill>
          <p:spPr>
            <a:xfrm>
              <a:off x="2840400" y="28404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399" name="图片 398" descr="文本&#10;&#10;描述已自动生成">
              <a:extLst>
                <a:ext uri="{FF2B5EF4-FFF2-40B4-BE49-F238E27FC236}">
                  <a16:creationId xmlns:a16="http://schemas.microsoft.com/office/drawing/2014/main" id="{C8C1397D-C030-9F74-956C-54A9570E4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14" t="26879" r="22500" b="31076"/>
            <a:stretch>
              <a:fillRect/>
            </a:stretch>
          </p:blipFill>
          <p:spPr>
            <a:xfrm rot="5400000">
              <a:off x="0" y="37872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0" name="图片 399" descr="黑胶唱片的封面&#10;&#10;低可信度描述已自动生成">
              <a:extLst>
                <a:ext uri="{FF2B5EF4-FFF2-40B4-BE49-F238E27FC236}">
                  <a16:creationId xmlns:a16="http://schemas.microsoft.com/office/drawing/2014/main" id="{4188940D-73AB-46BF-2068-A528A082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1022" r="21357" b="36933"/>
            <a:stretch>
              <a:fillRect/>
            </a:stretch>
          </p:blipFill>
          <p:spPr>
            <a:xfrm>
              <a:off x="2840400" y="18936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1" name="图片 400" descr="文本&#10;&#10;描述已自动生成">
              <a:extLst>
                <a:ext uri="{FF2B5EF4-FFF2-40B4-BE49-F238E27FC236}">
                  <a16:creationId xmlns:a16="http://schemas.microsoft.com/office/drawing/2014/main" id="{24441DB6-97CB-B28F-0381-765B1041D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42" t="20882" r="15702" b="32359"/>
            <a:stretch>
              <a:fillRect/>
            </a:stretch>
          </p:blipFill>
          <p:spPr>
            <a:xfrm rot="5400000">
              <a:off x="1893600" y="37872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2" name="图片 401" descr="文本&#10;&#10;描述已自动生成">
              <a:extLst>
                <a:ext uri="{FF2B5EF4-FFF2-40B4-BE49-F238E27FC236}">
                  <a16:creationId xmlns:a16="http://schemas.microsoft.com/office/drawing/2014/main" id="{BA369DF2-4551-EBC4-AE67-F57D2CA1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1853" r="21357" b="36084"/>
            <a:stretch>
              <a:fillRect/>
            </a:stretch>
          </p:blipFill>
          <p:spPr>
            <a:xfrm>
              <a:off x="947017" y="28404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3" name="图片 402" descr="墙上的海报&#10;&#10;描述已自动生成">
              <a:extLst>
                <a:ext uri="{FF2B5EF4-FFF2-40B4-BE49-F238E27FC236}">
                  <a16:creationId xmlns:a16="http://schemas.microsoft.com/office/drawing/2014/main" id="{7285FF16-2EF3-B178-6E4D-E237E0BF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2818" r="21357" b="35137"/>
            <a:stretch>
              <a:fillRect/>
            </a:stretch>
          </p:blipFill>
          <p:spPr>
            <a:xfrm>
              <a:off x="1893600" y="18936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4" name="图片 403" descr="文本&#10;&#10;描述已自动生成">
              <a:extLst>
                <a:ext uri="{FF2B5EF4-FFF2-40B4-BE49-F238E27FC236}">
                  <a16:creationId xmlns:a16="http://schemas.microsoft.com/office/drawing/2014/main" id="{DC41C696-6AC2-D3C0-5AC6-1D3731967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2630" r="21357" b="35325"/>
            <a:stretch>
              <a:fillRect/>
            </a:stretch>
          </p:blipFill>
          <p:spPr>
            <a:xfrm>
              <a:off x="2840400" y="9468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5" name="图片 404" descr="文本&#10;&#10;描述已自动生成">
              <a:extLst>
                <a:ext uri="{FF2B5EF4-FFF2-40B4-BE49-F238E27FC236}">
                  <a16:creationId xmlns:a16="http://schemas.microsoft.com/office/drawing/2014/main" id="{63D27368-6814-EF48-11E0-37170A03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9" t="22818" r="20445" b="35137"/>
            <a:stretch>
              <a:fillRect/>
            </a:stretch>
          </p:blipFill>
          <p:spPr>
            <a:xfrm>
              <a:off x="1893600" y="9468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6" name="图片 405" descr="文本&#10;&#10;描述已自动生成">
              <a:extLst>
                <a:ext uri="{FF2B5EF4-FFF2-40B4-BE49-F238E27FC236}">
                  <a16:creationId xmlns:a16="http://schemas.microsoft.com/office/drawing/2014/main" id="{3CF4E79B-9D37-F7EF-4A77-6E453BDC8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9" t="19895" r="19459" b="36891"/>
            <a:stretch>
              <a:fillRect/>
            </a:stretch>
          </p:blipFill>
          <p:spPr>
            <a:xfrm>
              <a:off x="946800" y="18936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7" name="图片 406" descr="图片包含 文本&#10;&#10;描述已自动生成">
              <a:extLst>
                <a:ext uri="{FF2B5EF4-FFF2-40B4-BE49-F238E27FC236}">
                  <a16:creationId xmlns:a16="http://schemas.microsoft.com/office/drawing/2014/main" id="{83D41BEE-349E-75DA-B050-025F9635E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7" t="20261" r="19082" b="36240"/>
            <a:stretch>
              <a:fillRect/>
            </a:stretch>
          </p:blipFill>
          <p:spPr>
            <a:xfrm>
              <a:off x="0" y="18936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8" name="图片 407" descr="文本&#10;&#10;描述已自动生成">
              <a:extLst>
                <a:ext uri="{FF2B5EF4-FFF2-40B4-BE49-F238E27FC236}">
                  <a16:creationId xmlns:a16="http://schemas.microsoft.com/office/drawing/2014/main" id="{0BC13447-0EB5-45DD-592D-9C56A517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6" t="19367" r="18702" b="36780"/>
            <a:stretch>
              <a:fillRect/>
            </a:stretch>
          </p:blipFill>
          <p:spPr>
            <a:xfrm>
              <a:off x="0" y="9468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09" name="图片 408" descr="文本&#10;&#10;描述已自动生成">
              <a:extLst>
                <a:ext uri="{FF2B5EF4-FFF2-40B4-BE49-F238E27FC236}">
                  <a16:creationId xmlns:a16="http://schemas.microsoft.com/office/drawing/2014/main" id="{B791FFA6-B21B-B0C0-A7B8-10A5FA7AE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2" t="17264" r="17172" b="36006"/>
            <a:stretch>
              <a:fillRect/>
            </a:stretch>
          </p:blipFill>
          <p:spPr>
            <a:xfrm>
              <a:off x="0" y="28404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10" name="图片 409" descr="墙上的海报&#10;&#10;描述已自动生成">
              <a:extLst>
                <a:ext uri="{FF2B5EF4-FFF2-40B4-BE49-F238E27FC236}">
                  <a16:creationId xmlns:a16="http://schemas.microsoft.com/office/drawing/2014/main" id="{34ED9AF5-73AA-2E42-17CE-7633CBF7D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2" t="22996" r="17172" b="30246"/>
            <a:stretch>
              <a:fillRect/>
            </a:stretch>
          </p:blipFill>
          <p:spPr>
            <a:xfrm rot="5400000">
              <a:off x="946800" y="3787200"/>
              <a:ext cx="946800" cy="946800"/>
            </a:xfrm>
            <a:custGeom>
              <a:avLst/>
              <a:gdLst>
                <a:gd name="connsiteX0" fmla="*/ 0 w 850910"/>
                <a:gd name="connsiteY0" fmla="*/ 425455 h 850910"/>
                <a:gd name="connsiteX1" fmla="*/ 425455 w 850910"/>
                <a:gd name="connsiteY1" fmla="*/ 0 h 850910"/>
                <a:gd name="connsiteX2" fmla="*/ 850910 w 850910"/>
                <a:gd name="connsiteY2" fmla="*/ 425455 h 850910"/>
                <a:gd name="connsiteX3" fmla="*/ 425455 w 850910"/>
                <a:gd name="connsiteY3" fmla="*/ 850910 h 850910"/>
                <a:gd name="connsiteX4" fmla="*/ 0 w 850910"/>
                <a:gd name="connsiteY4" fmla="*/ 425455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0" y="425455"/>
                  </a:moveTo>
                  <a:cubicBezTo>
                    <a:pt x="0" y="190483"/>
                    <a:pt x="190483" y="0"/>
                    <a:pt x="425455" y="0"/>
                  </a:cubicBez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lose/>
                </a:path>
              </a:pathLst>
            </a:custGeom>
          </p:spPr>
        </p:pic>
        <p:pic>
          <p:nvPicPr>
            <p:cNvPr id="411" name="图片 410" descr="猫的照片上写着字&#10;&#10;描述已自动生成">
              <a:extLst>
                <a:ext uri="{FF2B5EF4-FFF2-40B4-BE49-F238E27FC236}">
                  <a16:creationId xmlns:a16="http://schemas.microsoft.com/office/drawing/2014/main" id="{6A27DD5D-AC78-86F4-7C8C-1C2B64FDA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2" t="19162" r="17172" b="34108"/>
            <a:stretch>
              <a:fillRect/>
            </a:stretch>
          </p:blipFill>
          <p:spPr>
            <a:xfrm>
              <a:off x="1894034" y="28404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0582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612A1A55-0392-4CC3-811E-5503E0DB64B7}"/>
              </a:ext>
            </a:extLst>
          </p:cNvPr>
          <p:cNvGrpSpPr/>
          <p:nvPr/>
        </p:nvGrpSpPr>
        <p:grpSpPr>
          <a:xfrm>
            <a:off x="-1920" y="0"/>
            <a:ext cx="3789120" cy="4734000"/>
            <a:chOff x="-1920" y="0"/>
            <a:chExt cx="3789120" cy="4734000"/>
          </a:xfrm>
          <a:noFill/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404F1F1-C9C4-3978-DD41-B9F13D7D54C5}"/>
                </a:ext>
              </a:extLst>
            </p:cNvPr>
            <p:cNvSpPr/>
            <p:nvPr/>
          </p:nvSpPr>
          <p:spPr>
            <a:xfrm>
              <a:off x="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9479D8CF-82A3-12AE-5AA8-BCEB4A7AB90F}"/>
                </a:ext>
              </a:extLst>
            </p:cNvPr>
            <p:cNvSpPr/>
            <p:nvPr/>
          </p:nvSpPr>
          <p:spPr>
            <a:xfrm>
              <a:off x="94680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CB044E2F-8693-B6BE-D5CD-CBABD8C878F5}"/>
                </a:ext>
              </a:extLst>
            </p:cNvPr>
            <p:cNvSpPr/>
            <p:nvPr/>
          </p:nvSpPr>
          <p:spPr>
            <a:xfrm>
              <a:off x="189360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B609B8F-072D-0CDE-820D-A1BD59C2DB43}"/>
                </a:ext>
              </a:extLst>
            </p:cNvPr>
            <p:cNvSpPr/>
            <p:nvPr/>
          </p:nvSpPr>
          <p:spPr>
            <a:xfrm>
              <a:off x="284040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A18C035A-86BA-ED68-CEAF-286C708406AB}"/>
                </a:ext>
              </a:extLst>
            </p:cNvPr>
            <p:cNvSpPr/>
            <p:nvPr/>
          </p:nvSpPr>
          <p:spPr>
            <a:xfrm>
              <a:off x="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ED14E377-1876-865F-C420-A39A851724CD}"/>
                </a:ext>
              </a:extLst>
            </p:cNvPr>
            <p:cNvSpPr/>
            <p:nvPr/>
          </p:nvSpPr>
          <p:spPr>
            <a:xfrm>
              <a:off x="94680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7B7741C9-3D17-C61B-0108-6805F5643334}"/>
                </a:ext>
              </a:extLst>
            </p:cNvPr>
            <p:cNvSpPr/>
            <p:nvPr/>
          </p:nvSpPr>
          <p:spPr>
            <a:xfrm>
              <a:off x="189360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216ED9BA-BD0A-DB59-FC55-9C5DE9E2BE1F}"/>
                </a:ext>
              </a:extLst>
            </p:cNvPr>
            <p:cNvSpPr/>
            <p:nvPr/>
          </p:nvSpPr>
          <p:spPr>
            <a:xfrm>
              <a:off x="284040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5BE9AB66-582A-9964-ED54-938F4224E492}"/>
                </a:ext>
              </a:extLst>
            </p:cNvPr>
            <p:cNvSpPr/>
            <p:nvPr/>
          </p:nvSpPr>
          <p:spPr>
            <a:xfrm>
              <a:off x="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F72645B3-713B-09F3-3130-6429218836B3}"/>
                </a:ext>
              </a:extLst>
            </p:cNvPr>
            <p:cNvSpPr/>
            <p:nvPr/>
          </p:nvSpPr>
          <p:spPr>
            <a:xfrm>
              <a:off x="94680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1645A3AE-1128-EB49-7A64-05F6E72E75D9}"/>
                </a:ext>
              </a:extLst>
            </p:cNvPr>
            <p:cNvSpPr/>
            <p:nvPr/>
          </p:nvSpPr>
          <p:spPr>
            <a:xfrm>
              <a:off x="189360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A57D356A-B98A-D978-54CE-6B6785B0AAA8}"/>
                </a:ext>
              </a:extLst>
            </p:cNvPr>
            <p:cNvSpPr/>
            <p:nvPr/>
          </p:nvSpPr>
          <p:spPr>
            <a:xfrm>
              <a:off x="284040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45E923A6-1629-B645-16B5-2E7D7AF7EBE4}"/>
                </a:ext>
              </a:extLst>
            </p:cNvPr>
            <p:cNvSpPr/>
            <p:nvPr/>
          </p:nvSpPr>
          <p:spPr>
            <a:xfrm>
              <a:off x="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381D0F17-E95D-83DD-9CBC-30B8A1D2F4C7}"/>
                </a:ext>
              </a:extLst>
            </p:cNvPr>
            <p:cNvSpPr/>
            <p:nvPr/>
          </p:nvSpPr>
          <p:spPr>
            <a:xfrm>
              <a:off x="94680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63B1DCDF-E0A7-9D7E-DEC0-87FDBE7490ED}"/>
                </a:ext>
              </a:extLst>
            </p:cNvPr>
            <p:cNvSpPr/>
            <p:nvPr/>
          </p:nvSpPr>
          <p:spPr>
            <a:xfrm>
              <a:off x="189360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84D22F3E-8AF8-E811-9B13-EC442DA3FBC7}"/>
                </a:ext>
              </a:extLst>
            </p:cNvPr>
            <p:cNvSpPr/>
            <p:nvPr/>
          </p:nvSpPr>
          <p:spPr>
            <a:xfrm>
              <a:off x="284040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28F1BF47-32AF-09B9-71D6-D0B718136F8E}"/>
                </a:ext>
              </a:extLst>
            </p:cNvPr>
            <p:cNvSpPr/>
            <p:nvPr/>
          </p:nvSpPr>
          <p:spPr>
            <a:xfrm>
              <a:off x="-1920" y="37872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F2F45DE1-AE19-6601-C21B-E371C11009F2}"/>
                </a:ext>
              </a:extLst>
            </p:cNvPr>
            <p:cNvSpPr/>
            <p:nvPr/>
          </p:nvSpPr>
          <p:spPr>
            <a:xfrm>
              <a:off x="944880" y="37872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15D86DB5-C598-0E09-13B6-684A15AA252A}"/>
                </a:ext>
              </a:extLst>
            </p:cNvPr>
            <p:cNvSpPr/>
            <p:nvPr/>
          </p:nvSpPr>
          <p:spPr>
            <a:xfrm>
              <a:off x="1891680" y="37872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3922D90-366D-36F0-6C8A-48FA2234F545}"/>
              </a:ext>
            </a:extLst>
          </p:cNvPr>
          <p:cNvSpPr txBox="1"/>
          <p:nvPr/>
        </p:nvSpPr>
        <p:spPr>
          <a:xfrm>
            <a:off x="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478621-4772-F875-D7CD-E4DD27553650}"/>
              </a:ext>
            </a:extLst>
          </p:cNvPr>
          <p:cNvSpPr txBox="1"/>
          <p:nvPr/>
        </p:nvSpPr>
        <p:spPr>
          <a:xfrm>
            <a:off x="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1DABEB1-C721-F7D5-132D-A48AD969A61F}"/>
              </a:ext>
            </a:extLst>
          </p:cNvPr>
          <p:cNvSpPr/>
          <p:nvPr/>
        </p:nvSpPr>
        <p:spPr>
          <a:xfrm>
            <a:off x="2934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CC1F9B7-291A-72C6-75E6-2813639CF2F7}"/>
              </a:ext>
            </a:extLst>
          </p:cNvPr>
          <p:cNvSpPr txBox="1"/>
          <p:nvPr/>
        </p:nvSpPr>
        <p:spPr>
          <a:xfrm>
            <a:off x="94680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闪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604C9C9-470A-6B0E-D6F0-ABB52A504EA1}"/>
              </a:ext>
            </a:extLst>
          </p:cNvPr>
          <p:cNvSpPr txBox="1"/>
          <p:nvPr/>
        </p:nvSpPr>
        <p:spPr>
          <a:xfrm>
            <a:off x="94680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DFFEF99-25BE-B749-97E6-9F1895DB386A}"/>
              </a:ext>
            </a:extLst>
          </p:cNvPr>
          <p:cNvSpPr/>
          <p:nvPr/>
        </p:nvSpPr>
        <p:spPr>
          <a:xfrm>
            <a:off x="12402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0561C5B-CE15-4D70-3CA5-B1897A352D86}"/>
              </a:ext>
            </a:extLst>
          </p:cNvPr>
          <p:cNvSpPr txBox="1"/>
          <p:nvPr/>
        </p:nvSpPr>
        <p:spPr>
          <a:xfrm>
            <a:off x="189360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桃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53DBF41-D86D-CF9A-99EA-97F7CD7B9D32}"/>
              </a:ext>
            </a:extLst>
          </p:cNvPr>
          <p:cNvSpPr txBox="1"/>
          <p:nvPr/>
        </p:nvSpPr>
        <p:spPr>
          <a:xfrm>
            <a:off x="189360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8AD40E-A6AB-486D-C381-E2A91ADFC383}"/>
              </a:ext>
            </a:extLst>
          </p:cNvPr>
          <p:cNvSpPr/>
          <p:nvPr/>
        </p:nvSpPr>
        <p:spPr>
          <a:xfrm>
            <a:off x="21870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CCC05C2-BB67-7D75-4C3F-2EF87F60E11C}"/>
              </a:ext>
            </a:extLst>
          </p:cNvPr>
          <p:cNvSpPr txBox="1"/>
          <p:nvPr/>
        </p:nvSpPr>
        <p:spPr>
          <a:xfrm>
            <a:off x="284040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酒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3092CB8-E128-4308-FE8A-B7C7D3154039}"/>
              </a:ext>
            </a:extLst>
          </p:cNvPr>
          <p:cNvSpPr txBox="1"/>
          <p:nvPr/>
        </p:nvSpPr>
        <p:spPr>
          <a:xfrm>
            <a:off x="284040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2AB1519-50D6-5011-0ECB-4E849C914833}"/>
              </a:ext>
            </a:extLst>
          </p:cNvPr>
          <p:cNvSpPr/>
          <p:nvPr/>
        </p:nvSpPr>
        <p:spPr>
          <a:xfrm>
            <a:off x="31338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F394468D-7DCD-397B-A6F2-2E4BE605DEB6}"/>
              </a:ext>
            </a:extLst>
          </p:cNvPr>
          <p:cNvSpPr txBox="1"/>
          <p:nvPr/>
        </p:nvSpPr>
        <p:spPr>
          <a:xfrm>
            <a:off x="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顺手牵羊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584C7AF-B054-0718-7F51-A0723F0BEEA6}"/>
              </a:ext>
            </a:extLst>
          </p:cNvPr>
          <p:cNvSpPr txBox="1"/>
          <p:nvPr/>
        </p:nvSpPr>
        <p:spPr>
          <a:xfrm>
            <a:off x="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E35F4CF-62B3-5013-8C33-90ED612986A8}"/>
              </a:ext>
            </a:extLst>
          </p:cNvPr>
          <p:cNvSpPr/>
          <p:nvPr/>
        </p:nvSpPr>
        <p:spPr>
          <a:xfrm>
            <a:off x="2934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F2A316E5-F1A6-6F2F-A601-B6B994A6B489}"/>
              </a:ext>
            </a:extLst>
          </p:cNvPr>
          <p:cNvSpPr txBox="1"/>
          <p:nvPr/>
        </p:nvSpPr>
        <p:spPr>
          <a:xfrm>
            <a:off x="94680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过河拆桥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CDA6800-4165-487C-889A-79C8BEB9590A}"/>
              </a:ext>
            </a:extLst>
          </p:cNvPr>
          <p:cNvSpPr txBox="1"/>
          <p:nvPr/>
        </p:nvSpPr>
        <p:spPr>
          <a:xfrm>
            <a:off x="94680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2EC8D86-7D9E-E5D1-6FB0-E1E5C16DE623}"/>
              </a:ext>
            </a:extLst>
          </p:cNvPr>
          <p:cNvSpPr/>
          <p:nvPr/>
        </p:nvSpPr>
        <p:spPr>
          <a:xfrm>
            <a:off x="12402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5259E12C-28BF-B848-E908-85152CC7AF9F}"/>
              </a:ext>
            </a:extLst>
          </p:cNvPr>
          <p:cNvSpPr txBox="1"/>
          <p:nvPr/>
        </p:nvSpPr>
        <p:spPr>
          <a:xfrm>
            <a:off x="189360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无中生有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F619BE6-F656-51BB-AF0F-F3655B04E601}"/>
              </a:ext>
            </a:extLst>
          </p:cNvPr>
          <p:cNvSpPr txBox="1"/>
          <p:nvPr/>
        </p:nvSpPr>
        <p:spPr>
          <a:xfrm>
            <a:off x="189360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553788B9-601F-F275-80D4-DD7E94CF7122}"/>
              </a:ext>
            </a:extLst>
          </p:cNvPr>
          <p:cNvSpPr/>
          <p:nvPr/>
        </p:nvSpPr>
        <p:spPr>
          <a:xfrm>
            <a:off x="21870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106FD43-75FA-99BE-C9CC-D41D44F92BC8}"/>
              </a:ext>
            </a:extLst>
          </p:cNvPr>
          <p:cNvSpPr txBox="1"/>
          <p:nvPr/>
        </p:nvSpPr>
        <p:spPr>
          <a:xfrm>
            <a:off x="284040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五谷丰登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49063CB-1990-2E75-BAF7-06938B5C8D90}"/>
              </a:ext>
            </a:extLst>
          </p:cNvPr>
          <p:cNvSpPr txBox="1"/>
          <p:nvPr/>
        </p:nvSpPr>
        <p:spPr>
          <a:xfrm>
            <a:off x="284040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38A505C-33F5-25DE-7F44-DAC38AB89EC0}"/>
              </a:ext>
            </a:extLst>
          </p:cNvPr>
          <p:cNvSpPr/>
          <p:nvPr/>
        </p:nvSpPr>
        <p:spPr>
          <a:xfrm>
            <a:off x="31338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3E7C575-0007-8ADE-C79E-C6C9BAE8B2E6}"/>
              </a:ext>
            </a:extLst>
          </p:cNvPr>
          <p:cNvSpPr txBox="1"/>
          <p:nvPr/>
        </p:nvSpPr>
        <p:spPr>
          <a:xfrm>
            <a:off x="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决斗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D54F09A1-7527-885B-91D8-9D1D857C37F8}"/>
              </a:ext>
            </a:extLst>
          </p:cNvPr>
          <p:cNvSpPr txBox="1"/>
          <p:nvPr/>
        </p:nvSpPr>
        <p:spPr>
          <a:xfrm>
            <a:off x="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76FB67A2-8C6A-8948-EBCE-612D0C2EF7BE}"/>
              </a:ext>
            </a:extLst>
          </p:cNvPr>
          <p:cNvSpPr/>
          <p:nvPr/>
        </p:nvSpPr>
        <p:spPr>
          <a:xfrm>
            <a:off x="2934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9A7AD44D-A604-7993-2468-C01D7A63ECC4}"/>
              </a:ext>
            </a:extLst>
          </p:cNvPr>
          <p:cNvSpPr txBox="1"/>
          <p:nvPr/>
        </p:nvSpPr>
        <p:spPr>
          <a:xfrm>
            <a:off x="94680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火攻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E8DCC67-C665-732A-51FB-BAB71498BB1B}"/>
              </a:ext>
            </a:extLst>
          </p:cNvPr>
          <p:cNvSpPr txBox="1"/>
          <p:nvPr/>
        </p:nvSpPr>
        <p:spPr>
          <a:xfrm>
            <a:off x="94680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6368FDC-F520-B398-F5E4-FA29FD220872}"/>
              </a:ext>
            </a:extLst>
          </p:cNvPr>
          <p:cNvSpPr/>
          <p:nvPr/>
        </p:nvSpPr>
        <p:spPr>
          <a:xfrm>
            <a:off x="12402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74EBE5B6-DBD0-ED9D-E206-7C154EB8B3C8}"/>
              </a:ext>
            </a:extLst>
          </p:cNvPr>
          <p:cNvSpPr txBox="1"/>
          <p:nvPr/>
        </p:nvSpPr>
        <p:spPr>
          <a:xfrm>
            <a:off x="189360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万箭齐发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F7E20D8-94A0-ABD4-BDE8-7BEBE996B67D}"/>
              </a:ext>
            </a:extLst>
          </p:cNvPr>
          <p:cNvSpPr txBox="1"/>
          <p:nvPr/>
        </p:nvSpPr>
        <p:spPr>
          <a:xfrm>
            <a:off x="189360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7059733-7F0D-C8C4-8F73-1A50697E28ED}"/>
              </a:ext>
            </a:extLst>
          </p:cNvPr>
          <p:cNvSpPr/>
          <p:nvPr/>
        </p:nvSpPr>
        <p:spPr>
          <a:xfrm>
            <a:off x="21870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75A3CB2-E48C-DED3-53E5-08954D2BEB6F}"/>
              </a:ext>
            </a:extLst>
          </p:cNvPr>
          <p:cNvSpPr txBox="1"/>
          <p:nvPr/>
        </p:nvSpPr>
        <p:spPr>
          <a:xfrm>
            <a:off x="284040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南蛮入侵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70F164BC-E4AC-76CF-DC56-2056E7C4EC5B}"/>
              </a:ext>
            </a:extLst>
          </p:cNvPr>
          <p:cNvSpPr txBox="1"/>
          <p:nvPr/>
        </p:nvSpPr>
        <p:spPr>
          <a:xfrm>
            <a:off x="284040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77755A06-0543-58EE-7712-5B322327CA1D}"/>
              </a:ext>
            </a:extLst>
          </p:cNvPr>
          <p:cNvSpPr/>
          <p:nvPr/>
        </p:nvSpPr>
        <p:spPr>
          <a:xfrm>
            <a:off x="31338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0E402664-D650-8652-222D-1FC7B176BF15}"/>
              </a:ext>
            </a:extLst>
          </p:cNvPr>
          <p:cNvSpPr txBox="1"/>
          <p:nvPr/>
        </p:nvSpPr>
        <p:spPr>
          <a:xfrm>
            <a:off x="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无懈可击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352F20EA-ADBD-ABB2-E820-240A844E2C1E}"/>
              </a:ext>
            </a:extLst>
          </p:cNvPr>
          <p:cNvSpPr txBox="1"/>
          <p:nvPr/>
        </p:nvSpPr>
        <p:spPr>
          <a:xfrm>
            <a:off x="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CB86B0F4-7DA6-5C56-FD77-55622D43EF25}"/>
              </a:ext>
            </a:extLst>
          </p:cNvPr>
          <p:cNvSpPr/>
          <p:nvPr/>
        </p:nvSpPr>
        <p:spPr>
          <a:xfrm>
            <a:off x="2934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AF3E4D1-8E9D-7AB2-7BB4-DC4AD595C0F7}"/>
              </a:ext>
            </a:extLst>
          </p:cNvPr>
          <p:cNvSpPr txBox="1"/>
          <p:nvPr/>
        </p:nvSpPr>
        <p:spPr>
          <a:xfrm>
            <a:off x="94680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铁索连环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223CD14C-7396-F98C-B37A-851A11E370AE}"/>
              </a:ext>
            </a:extLst>
          </p:cNvPr>
          <p:cNvSpPr txBox="1"/>
          <p:nvPr/>
        </p:nvSpPr>
        <p:spPr>
          <a:xfrm>
            <a:off x="94680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E712F143-3282-6CC6-1E6C-4DACC5772894}"/>
              </a:ext>
            </a:extLst>
          </p:cNvPr>
          <p:cNvSpPr/>
          <p:nvPr/>
        </p:nvSpPr>
        <p:spPr>
          <a:xfrm>
            <a:off x="12402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A728DC35-3689-1FDD-2D70-E78C522BCEC2}"/>
              </a:ext>
            </a:extLst>
          </p:cNvPr>
          <p:cNvSpPr txBox="1"/>
          <p:nvPr/>
        </p:nvSpPr>
        <p:spPr>
          <a:xfrm>
            <a:off x="189360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桃园结义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C145755-C849-BD49-43F4-8F9C9166DF03}"/>
              </a:ext>
            </a:extLst>
          </p:cNvPr>
          <p:cNvSpPr txBox="1"/>
          <p:nvPr/>
        </p:nvSpPr>
        <p:spPr>
          <a:xfrm>
            <a:off x="189360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DCA97CAB-1CDD-B57A-7400-6B57E47F6D17}"/>
              </a:ext>
            </a:extLst>
          </p:cNvPr>
          <p:cNvSpPr/>
          <p:nvPr/>
        </p:nvSpPr>
        <p:spPr>
          <a:xfrm>
            <a:off x="21870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9A4D32FB-A098-D25A-8C9B-9650698FFEE5}"/>
              </a:ext>
            </a:extLst>
          </p:cNvPr>
          <p:cNvSpPr txBox="1"/>
          <p:nvPr/>
        </p:nvSpPr>
        <p:spPr>
          <a:xfrm>
            <a:off x="284040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借刀杀人</a:t>
            </a: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BC6ECA84-FEF5-9EE9-C673-690C0A6C3B77}"/>
              </a:ext>
            </a:extLst>
          </p:cNvPr>
          <p:cNvSpPr txBox="1"/>
          <p:nvPr/>
        </p:nvSpPr>
        <p:spPr>
          <a:xfrm>
            <a:off x="284040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1836C1E-8686-3F79-4939-460FC7DB05F8}"/>
              </a:ext>
            </a:extLst>
          </p:cNvPr>
          <p:cNvSpPr/>
          <p:nvPr/>
        </p:nvSpPr>
        <p:spPr>
          <a:xfrm>
            <a:off x="31338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E0F804CF-359B-3462-47DD-0989307A0C42}"/>
              </a:ext>
            </a:extLst>
          </p:cNvPr>
          <p:cNvSpPr txBox="1"/>
          <p:nvPr/>
        </p:nvSpPr>
        <p:spPr>
          <a:xfrm>
            <a:off x="-1920" y="40451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乐不思蜀</a:t>
            </a: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7D4143BA-EC60-7292-B025-F283ED1E8517}"/>
              </a:ext>
            </a:extLst>
          </p:cNvPr>
          <p:cNvSpPr txBox="1"/>
          <p:nvPr/>
        </p:nvSpPr>
        <p:spPr>
          <a:xfrm>
            <a:off x="-1920" y="44221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D207ACB9-4C33-C477-79EC-99045C3CBAAC}"/>
              </a:ext>
            </a:extLst>
          </p:cNvPr>
          <p:cNvGrpSpPr/>
          <p:nvPr/>
        </p:nvGrpSpPr>
        <p:grpSpPr>
          <a:xfrm>
            <a:off x="417480" y="3914781"/>
            <a:ext cx="108000" cy="108000"/>
            <a:chOff x="1175751" y="1170712"/>
            <a:chExt cx="126000" cy="126000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722E6A44-493B-3358-FB99-88A8BA56C2E1}"/>
                </a:ext>
              </a:extLst>
            </p:cNvPr>
            <p:cNvSpPr/>
            <p:nvPr/>
          </p:nvSpPr>
          <p:spPr>
            <a:xfrm rot="2700000">
              <a:off x="1175751" y="1170712"/>
              <a:ext cx="126000" cy="12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图形 16" descr="沙漏 60% 纯色填充">
              <a:extLst>
                <a:ext uri="{FF2B5EF4-FFF2-40B4-BE49-F238E27FC236}">
                  <a16:creationId xmlns:a16="http://schemas.microsoft.com/office/drawing/2014/main" id="{31661806-406D-E469-3B62-633A25CF5987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图形 16" descr="沙漏 60% 纯色填充">
              <a:extLst>
                <a:ext uri="{FF2B5EF4-FFF2-40B4-BE49-F238E27FC236}">
                  <a16:creationId xmlns:a16="http://schemas.microsoft.com/office/drawing/2014/main" id="{2FA03996-127D-602C-BD5E-CE1E09312BDE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5" name="矩形 204">
            <a:extLst>
              <a:ext uri="{FF2B5EF4-FFF2-40B4-BE49-F238E27FC236}">
                <a16:creationId xmlns:a16="http://schemas.microsoft.com/office/drawing/2014/main" id="{607A013B-7C9D-7A85-92A1-C075F2F89FB0}"/>
              </a:ext>
            </a:extLst>
          </p:cNvPr>
          <p:cNvSpPr/>
          <p:nvPr/>
        </p:nvSpPr>
        <p:spPr>
          <a:xfrm>
            <a:off x="291480" y="44968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D9534B68-A83E-45DB-850C-852F0365050D}"/>
              </a:ext>
            </a:extLst>
          </p:cNvPr>
          <p:cNvSpPr txBox="1"/>
          <p:nvPr/>
        </p:nvSpPr>
        <p:spPr>
          <a:xfrm>
            <a:off x="944880" y="40451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乐不思蜀</a:t>
            </a: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1F7A2062-E636-717A-4C40-A353761E6B8E}"/>
              </a:ext>
            </a:extLst>
          </p:cNvPr>
          <p:cNvSpPr txBox="1"/>
          <p:nvPr/>
        </p:nvSpPr>
        <p:spPr>
          <a:xfrm>
            <a:off x="944880" y="44221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EC64095C-B5A4-3C02-9085-5E9E4363770B}"/>
              </a:ext>
            </a:extLst>
          </p:cNvPr>
          <p:cNvGrpSpPr/>
          <p:nvPr/>
        </p:nvGrpSpPr>
        <p:grpSpPr>
          <a:xfrm>
            <a:off x="1364280" y="3914781"/>
            <a:ext cx="108000" cy="108000"/>
            <a:chOff x="1175751" y="1170712"/>
            <a:chExt cx="126000" cy="126000"/>
          </a:xfrm>
        </p:grpSpPr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15C2B14F-22F3-F260-F90B-E940861A4747}"/>
                </a:ext>
              </a:extLst>
            </p:cNvPr>
            <p:cNvSpPr/>
            <p:nvPr/>
          </p:nvSpPr>
          <p:spPr>
            <a:xfrm rot="2700000">
              <a:off x="1175751" y="1170712"/>
              <a:ext cx="126000" cy="12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图形 16" descr="沙漏 60% 纯色填充">
              <a:extLst>
                <a:ext uri="{FF2B5EF4-FFF2-40B4-BE49-F238E27FC236}">
                  <a16:creationId xmlns:a16="http://schemas.microsoft.com/office/drawing/2014/main" id="{101799FA-C682-CB70-C8D8-1F0A05F40AAE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图形 16" descr="沙漏 60% 纯色填充">
              <a:extLst>
                <a:ext uri="{FF2B5EF4-FFF2-40B4-BE49-F238E27FC236}">
                  <a16:creationId xmlns:a16="http://schemas.microsoft.com/office/drawing/2014/main" id="{C4DAE11C-D0F4-D4A0-3414-000C11CC4E85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BE56DCDF-9F84-A111-9454-8C20B9CBA026}"/>
              </a:ext>
            </a:extLst>
          </p:cNvPr>
          <p:cNvSpPr/>
          <p:nvPr/>
        </p:nvSpPr>
        <p:spPr>
          <a:xfrm>
            <a:off x="1238280" y="44968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A502FDA9-D23A-32CC-801B-96DC781D83FA}"/>
              </a:ext>
            </a:extLst>
          </p:cNvPr>
          <p:cNvSpPr txBox="1"/>
          <p:nvPr/>
        </p:nvSpPr>
        <p:spPr>
          <a:xfrm>
            <a:off x="1891680" y="40451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隶书" panose="02010509060101010101" pitchFamily="49" charset="-122"/>
                <a:ea typeface="隶书" panose="02010509060101010101" pitchFamily="49" charset="-122"/>
              </a:rPr>
              <a:t>乐不思蜀</a:t>
            </a: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2BB080E8-7B91-C02E-195A-66AF8C85BB68}"/>
              </a:ext>
            </a:extLst>
          </p:cNvPr>
          <p:cNvSpPr txBox="1"/>
          <p:nvPr/>
        </p:nvSpPr>
        <p:spPr>
          <a:xfrm>
            <a:off x="1891680" y="44221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058279E-4A59-8B7F-7315-55F5713463E8}"/>
              </a:ext>
            </a:extLst>
          </p:cNvPr>
          <p:cNvGrpSpPr/>
          <p:nvPr/>
        </p:nvGrpSpPr>
        <p:grpSpPr>
          <a:xfrm>
            <a:off x="2311080" y="3914781"/>
            <a:ext cx="108000" cy="108000"/>
            <a:chOff x="1175751" y="1170712"/>
            <a:chExt cx="126000" cy="126000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C7D55C55-EF80-EAC7-361E-46A62D431AC1}"/>
                </a:ext>
              </a:extLst>
            </p:cNvPr>
            <p:cNvSpPr/>
            <p:nvPr/>
          </p:nvSpPr>
          <p:spPr>
            <a:xfrm rot="2700000">
              <a:off x="1175751" y="1170712"/>
              <a:ext cx="126000" cy="12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图形 16" descr="沙漏 60% 纯色填充">
              <a:extLst>
                <a:ext uri="{FF2B5EF4-FFF2-40B4-BE49-F238E27FC236}">
                  <a16:creationId xmlns:a16="http://schemas.microsoft.com/office/drawing/2014/main" id="{081AF3D0-F8E1-6893-B929-3CEF6F37E82D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图形 16" descr="沙漏 60% 纯色填充">
              <a:extLst>
                <a:ext uri="{FF2B5EF4-FFF2-40B4-BE49-F238E27FC236}">
                  <a16:creationId xmlns:a16="http://schemas.microsoft.com/office/drawing/2014/main" id="{15625C22-90EE-7619-8E46-F7888E534F22}"/>
                </a:ext>
              </a:extLst>
            </p:cNvPr>
            <p:cNvSpPr/>
            <p:nvPr/>
          </p:nvSpPr>
          <p:spPr>
            <a:xfrm>
              <a:off x="1193751" y="1179712"/>
              <a:ext cx="90000" cy="108000"/>
            </a:xfrm>
            <a:custGeom>
              <a:avLst/>
              <a:gdLst>
                <a:gd name="connsiteX0" fmla="*/ 507397 w 533114"/>
                <a:gd name="connsiteY0" fmla="*/ 57093 h 761638"/>
                <a:gd name="connsiteX1" fmla="*/ 533114 w 533114"/>
                <a:gd name="connsiteY1" fmla="*/ 57093 h 761638"/>
                <a:gd name="connsiteX2" fmla="*/ 533114 w 533114"/>
                <a:gd name="connsiteY2" fmla="*/ 0 h 761638"/>
                <a:gd name="connsiteX3" fmla="*/ 0 w 533114"/>
                <a:gd name="connsiteY3" fmla="*/ 0 h 761638"/>
                <a:gd name="connsiteX4" fmla="*/ 0 w 533114"/>
                <a:gd name="connsiteY4" fmla="*/ 57150 h 761638"/>
                <a:gd name="connsiteX5" fmla="*/ 24765 w 533114"/>
                <a:gd name="connsiteY5" fmla="*/ 57150 h 761638"/>
                <a:gd name="connsiteX6" fmla="*/ 184699 w 533114"/>
                <a:gd name="connsiteY6" fmla="*/ 380819 h 761638"/>
                <a:gd name="connsiteX7" fmla="*/ 24765 w 533114"/>
                <a:gd name="connsiteY7" fmla="*/ 704488 h 761638"/>
                <a:gd name="connsiteX8" fmla="*/ 0 w 533114"/>
                <a:gd name="connsiteY8" fmla="*/ 704488 h 761638"/>
                <a:gd name="connsiteX9" fmla="*/ 0 w 533114"/>
                <a:gd name="connsiteY9" fmla="*/ 761638 h 761638"/>
                <a:gd name="connsiteX10" fmla="*/ 533114 w 533114"/>
                <a:gd name="connsiteY10" fmla="*/ 761638 h 761638"/>
                <a:gd name="connsiteX11" fmla="*/ 533114 w 533114"/>
                <a:gd name="connsiteY11" fmla="*/ 704488 h 761638"/>
                <a:gd name="connsiteX12" fmla="*/ 507397 w 533114"/>
                <a:gd name="connsiteY12" fmla="*/ 704488 h 761638"/>
                <a:gd name="connsiteX13" fmla="*/ 347462 w 533114"/>
                <a:gd name="connsiteY13" fmla="*/ 380819 h 761638"/>
                <a:gd name="connsiteX14" fmla="*/ 507397 w 533114"/>
                <a:gd name="connsiteY14" fmla="*/ 57093 h 761638"/>
                <a:gd name="connsiteX15" fmla="*/ 449961 w 533114"/>
                <a:gd name="connsiteY15" fmla="*/ 57093 h 761638"/>
                <a:gd name="connsiteX16" fmla="*/ 396392 w 533114"/>
                <a:gd name="connsiteY16" fmla="*/ 228543 h 761638"/>
                <a:gd name="connsiteX17" fmla="*/ 136303 w 533114"/>
                <a:gd name="connsiteY17" fmla="*/ 228543 h 761638"/>
                <a:gd name="connsiteX18" fmla="*/ 82229 w 533114"/>
                <a:gd name="connsiteY18" fmla="*/ 57093 h 761638"/>
                <a:gd name="connsiteX19" fmla="*/ 218084 w 533114"/>
                <a:gd name="connsiteY19" fmla="*/ 427130 h 761638"/>
                <a:gd name="connsiteX20" fmla="*/ 230829 w 533114"/>
                <a:gd name="connsiteY20" fmla="*/ 414338 h 761638"/>
                <a:gd name="connsiteX21" fmla="*/ 247650 w 533114"/>
                <a:gd name="connsiteY21" fmla="*/ 439103 h 761638"/>
                <a:gd name="connsiteX22" fmla="*/ 247650 w 533114"/>
                <a:gd name="connsiteY22" fmla="*/ 561975 h 761638"/>
                <a:gd name="connsiteX23" fmla="*/ 105223 w 533114"/>
                <a:gd name="connsiteY23" fmla="*/ 704402 h 761638"/>
                <a:gd name="connsiteX24" fmla="*/ 82172 w 533114"/>
                <a:gd name="connsiteY24" fmla="*/ 704402 h 761638"/>
                <a:gd name="connsiteX25" fmla="*/ 218084 w 533114"/>
                <a:gd name="connsiteY25" fmla="*/ 427130 h 761638"/>
                <a:gd name="connsiteX26" fmla="*/ 449971 w 533114"/>
                <a:gd name="connsiteY26" fmla="*/ 704402 h 761638"/>
                <a:gd name="connsiteX27" fmla="*/ 428177 w 533114"/>
                <a:gd name="connsiteY27" fmla="*/ 704402 h 761638"/>
                <a:gd name="connsiteX28" fmla="*/ 285750 w 533114"/>
                <a:gd name="connsiteY28" fmla="*/ 561975 h 761638"/>
                <a:gd name="connsiteX29" fmla="*/ 285750 w 533114"/>
                <a:gd name="connsiteY29" fmla="*/ 438341 h 761638"/>
                <a:gd name="connsiteX30" fmla="*/ 301733 w 533114"/>
                <a:gd name="connsiteY30" fmla="*/ 414871 h 761638"/>
                <a:gd name="connsiteX31" fmla="*/ 314039 w 533114"/>
                <a:gd name="connsiteY31" fmla="*/ 427130 h 761638"/>
                <a:gd name="connsiteX32" fmla="*/ 449971 w 533114"/>
                <a:gd name="connsiteY32" fmla="*/ 704402 h 7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3114" h="761638">
                  <a:moveTo>
                    <a:pt x="507397" y="57093"/>
                  </a:moveTo>
                  <a:lnTo>
                    <a:pt x="533114" y="57093"/>
                  </a:lnTo>
                  <a:lnTo>
                    <a:pt x="533114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24765" y="57150"/>
                  </a:lnTo>
                  <a:cubicBezTo>
                    <a:pt x="35242" y="162811"/>
                    <a:pt x="96202" y="317040"/>
                    <a:pt x="184699" y="380819"/>
                  </a:cubicBezTo>
                  <a:cubicBezTo>
                    <a:pt x="96164" y="444637"/>
                    <a:pt x="34290" y="598818"/>
                    <a:pt x="24765" y="704488"/>
                  </a:cubicBezTo>
                  <a:lnTo>
                    <a:pt x="0" y="704488"/>
                  </a:lnTo>
                  <a:lnTo>
                    <a:pt x="0" y="761638"/>
                  </a:lnTo>
                  <a:lnTo>
                    <a:pt x="533114" y="761638"/>
                  </a:lnTo>
                  <a:lnTo>
                    <a:pt x="533114" y="704488"/>
                  </a:lnTo>
                  <a:lnTo>
                    <a:pt x="507397" y="704488"/>
                  </a:lnTo>
                  <a:cubicBezTo>
                    <a:pt x="497872" y="598818"/>
                    <a:pt x="435959" y="444598"/>
                    <a:pt x="347462" y="380819"/>
                  </a:cubicBezTo>
                  <a:cubicBezTo>
                    <a:pt x="436007" y="316982"/>
                    <a:pt x="497872" y="162754"/>
                    <a:pt x="507397" y="57093"/>
                  </a:cubicBezTo>
                  <a:close/>
                  <a:moveTo>
                    <a:pt x="449961" y="57093"/>
                  </a:moveTo>
                  <a:cubicBezTo>
                    <a:pt x="442200" y="116921"/>
                    <a:pt x="424073" y="174939"/>
                    <a:pt x="396392" y="228543"/>
                  </a:cubicBezTo>
                  <a:lnTo>
                    <a:pt x="136303" y="228543"/>
                  </a:lnTo>
                  <a:cubicBezTo>
                    <a:pt x="108760" y="174842"/>
                    <a:pt x="90479" y="116878"/>
                    <a:pt x="82229" y="57093"/>
                  </a:cubicBezTo>
                  <a:close/>
                  <a:moveTo>
                    <a:pt x="218084" y="427130"/>
                  </a:moveTo>
                  <a:cubicBezTo>
                    <a:pt x="222987" y="423572"/>
                    <a:pt x="227289" y="419253"/>
                    <a:pt x="230829" y="414338"/>
                  </a:cubicBezTo>
                  <a:lnTo>
                    <a:pt x="247650" y="439103"/>
                  </a:lnTo>
                  <a:lnTo>
                    <a:pt x="247650" y="561975"/>
                  </a:lnTo>
                  <a:lnTo>
                    <a:pt x="105223" y="704402"/>
                  </a:lnTo>
                  <a:lnTo>
                    <a:pt x="82172" y="704402"/>
                  </a:lnTo>
                  <a:cubicBezTo>
                    <a:pt x="92278" y="609600"/>
                    <a:pt x="148371" y="477355"/>
                    <a:pt x="218084" y="427130"/>
                  </a:cubicBezTo>
                  <a:close/>
                  <a:moveTo>
                    <a:pt x="449971" y="704402"/>
                  </a:moveTo>
                  <a:lnTo>
                    <a:pt x="428177" y="704402"/>
                  </a:lnTo>
                  <a:lnTo>
                    <a:pt x="285750" y="561975"/>
                  </a:lnTo>
                  <a:lnTo>
                    <a:pt x="285750" y="438341"/>
                  </a:lnTo>
                  <a:lnTo>
                    <a:pt x="301733" y="414871"/>
                  </a:lnTo>
                  <a:cubicBezTo>
                    <a:pt x="305187" y="419560"/>
                    <a:pt x="309337" y="423694"/>
                    <a:pt x="314039" y="427130"/>
                  </a:cubicBezTo>
                  <a:cubicBezTo>
                    <a:pt x="383781" y="477355"/>
                    <a:pt x="439865" y="609600"/>
                    <a:pt x="449971" y="70440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23" name="矩形 222">
            <a:extLst>
              <a:ext uri="{FF2B5EF4-FFF2-40B4-BE49-F238E27FC236}">
                <a16:creationId xmlns:a16="http://schemas.microsoft.com/office/drawing/2014/main" id="{8876271C-94F7-346D-C575-7E6C397D2429}"/>
              </a:ext>
            </a:extLst>
          </p:cNvPr>
          <p:cNvSpPr/>
          <p:nvPr/>
        </p:nvSpPr>
        <p:spPr>
          <a:xfrm>
            <a:off x="2185080" y="44968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56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8949FC0-8C05-D7BC-07CB-23FD0F4A5E21}"/>
              </a:ext>
            </a:extLst>
          </p:cNvPr>
          <p:cNvGrpSpPr/>
          <p:nvPr/>
        </p:nvGrpSpPr>
        <p:grpSpPr>
          <a:xfrm>
            <a:off x="0" y="0"/>
            <a:ext cx="3787200" cy="4734000"/>
            <a:chOff x="0" y="0"/>
            <a:chExt cx="3787200" cy="4734000"/>
          </a:xfrm>
        </p:grpSpPr>
        <p:pic>
          <p:nvPicPr>
            <p:cNvPr id="3" name="图片 2" descr="卡通人物&#10;&#10;低可信度描述已自动生成">
              <a:extLst>
                <a:ext uri="{FF2B5EF4-FFF2-40B4-BE49-F238E27FC236}">
                  <a16:creationId xmlns:a16="http://schemas.microsoft.com/office/drawing/2014/main" id="{00D6B6D9-EABA-0646-105E-C6FBA818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2" t="34678" r="11402" b="11054"/>
            <a:stretch>
              <a:fillRect/>
            </a:stretch>
          </p:blipFill>
          <p:spPr>
            <a:xfrm>
              <a:off x="2840400" y="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4" name="图片 3" descr="墙上挂着一幅画&#10;&#10;中度可信度描述已自动生成">
              <a:extLst>
                <a:ext uri="{FF2B5EF4-FFF2-40B4-BE49-F238E27FC236}">
                  <a16:creationId xmlns:a16="http://schemas.microsoft.com/office/drawing/2014/main" id="{3E833328-859B-120D-DC3E-F290991B4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06" t="32650" r="10606" b="9498"/>
            <a:stretch>
              <a:fillRect/>
            </a:stretch>
          </p:blipFill>
          <p:spPr>
            <a:xfrm>
              <a:off x="0" y="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5" name="图片 4" descr="人的照片上写着字&#10;&#10;描述已自动生成">
              <a:extLst>
                <a:ext uri="{FF2B5EF4-FFF2-40B4-BE49-F238E27FC236}">
                  <a16:creationId xmlns:a16="http://schemas.microsoft.com/office/drawing/2014/main" id="{EF587096-3B3E-2CB4-D7B4-B2B5CC40E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9" t="31039" r="12086" b="10951"/>
            <a:stretch>
              <a:fillRect/>
            </a:stretch>
          </p:blipFill>
          <p:spPr>
            <a:xfrm>
              <a:off x="946800" y="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6" name="图片 5" descr="图片包含 照片, 水果, 旧, 覆盖&#10;&#10;描述已自动生成">
              <a:extLst>
                <a:ext uri="{FF2B5EF4-FFF2-40B4-BE49-F238E27FC236}">
                  <a16:creationId xmlns:a16="http://schemas.microsoft.com/office/drawing/2014/main" id="{9B663643-C8F3-EFD9-9FC5-50DCA30E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3" t="35775" r="12640" b="8240"/>
            <a:stretch>
              <a:fillRect/>
            </a:stretch>
          </p:blipFill>
          <p:spPr>
            <a:xfrm>
              <a:off x="1893600" y="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7" name="图片 6" descr="文本&#10;&#10;描述已自动生成">
              <a:extLst>
                <a:ext uri="{FF2B5EF4-FFF2-40B4-BE49-F238E27FC236}">
                  <a16:creationId xmlns:a16="http://schemas.microsoft.com/office/drawing/2014/main" id="{578E05D7-60FE-7E4D-9B83-AA12A01F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1994" r="21357" b="35961"/>
            <a:stretch>
              <a:fillRect/>
            </a:stretch>
          </p:blipFill>
          <p:spPr>
            <a:xfrm>
              <a:off x="946800" y="9468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8" name="图片 7" descr="文本&#10;&#10;描述已自动生成">
              <a:extLst>
                <a:ext uri="{FF2B5EF4-FFF2-40B4-BE49-F238E27FC236}">
                  <a16:creationId xmlns:a16="http://schemas.microsoft.com/office/drawing/2014/main" id="{14A9C898-FDFB-7013-8784-65D28E66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1022" r="21357" b="36933"/>
            <a:stretch>
              <a:fillRect/>
            </a:stretch>
          </p:blipFill>
          <p:spPr>
            <a:xfrm>
              <a:off x="2840400" y="28404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9" name="图片 8" descr="文本&#10;&#10;描述已自动生成">
              <a:extLst>
                <a:ext uri="{FF2B5EF4-FFF2-40B4-BE49-F238E27FC236}">
                  <a16:creationId xmlns:a16="http://schemas.microsoft.com/office/drawing/2014/main" id="{374197A4-BE6B-903C-6F5A-2870D5861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14" t="26879" r="22500" b="31076"/>
            <a:stretch>
              <a:fillRect/>
            </a:stretch>
          </p:blipFill>
          <p:spPr>
            <a:xfrm rot="5400000">
              <a:off x="0" y="37872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0" name="图片 9" descr="黑胶唱片的封面&#10;&#10;低可信度描述已自动生成">
              <a:extLst>
                <a:ext uri="{FF2B5EF4-FFF2-40B4-BE49-F238E27FC236}">
                  <a16:creationId xmlns:a16="http://schemas.microsoft.com/office/drawing/2014/main" id="{235F5432-3C12-1E2E-227F-005209B8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1022" r="21357" b="36933"/>
            <a:stretch>
              <a:fillRect/>
            </a:stretch>
          </p:blipFill>
          <p:spPr>
            <a:xfrm>
              <a:off x="2840400" y="18936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1" name="图片 10" descr="文本&#10;&#10;描述已自动生成">
              <a:extLst>
                <a:ext uri="{FF2B5EF4-FFF2-40B4-BE49-F238E27FC236}">
                  <a16:creationId xmlns:a16="http://schemas.microsoft.com/office/drawing/2014/main" id="{6E723879-06E2-192B-6486-1D8EF727A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42" t="20882" r="15702" b="32359"/>
            <a:stretch>
              <a:fillRect/>
            </a:stretch>
          </p:blipFill>
          <p:spPr>
            <a:xfrm rot="5400000">
              <a:off x="1893600" y="37872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2" name="图片 11" descr="文本&#10;&#10;描述已自动生成">
              <a:extLst>
                <a:ext uri="{FF2B5EF4-FFF2-40B4-BE49-F238E27FC236}">
                  <a16:creationId xmlns:a16="http://schemas.microsoft.com/office/drawing/2014/main" id="{F51B8983-C318-A76F-D93A-ED40F2F7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1853" r="21357" b="36084"/>
            <a:stretch>
              <a:fillRect/>
            </a:stretch>
          </p:blipFill>
          <p:spPr>
            <a:xfrm>
              <a:off x="947017" y="28404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3" name="图片 12" descr="墙上的海报&#10;&#10;描述已自动生成">
              <a:extLst>
                <a:ext uri="{FF2B5EF4-FFF2-40B4-BE49-F238E27FC236}">
                  <a16:creationId xmlns:a16="http://schemas.microsoft.com/office/drawing/2014/main" id="{62E35022-74B0-B2F6-1E6E-2A4BE724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2818" r="21357" b="35137"/>
            <a:stretch>
              <a:fillRect/>
            </a:stretch>
          </p:blipFill>
          <p:spPr>
            <a:xfrm>
              <a:off x="1893600" y="18936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4" name="图片 13" descr="文本&#10;&#10;描述已自动生成">
              <a:extLst>
                <a:ext uri="{FF2B5EF4-FFF2-40B4-BE49-F238E27FC236}">
                  <a16:creationId xmlns:a16="http://schemas.microsoft.com/office/drawing/2014/main" id="{EDFADE0E-CF14-7DCB-3FBA-0059EBE1D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7" t="22630" r="21357" b="35325"/>
            <a:stretch>
              <a:fillRect/>
            </a:stretch>
          </p:blipFill>
          <p:spPr>
            <a:xfrm>
              <a:off x="2840400" y="9468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5" name="图片 14" descr="文本&#10;&#10;描述已自动生成">
              <a:extLst>
                <a:ext uri="{FF2B5EF4-FFF2-40B4-BE49-F238E27FC236}">
                  <a16:creationId xmlns:a16="http://schemas.microsoft.com/office/drawing/2014/main" id="{F00B9472-40E2-BE89-330A-6A6A28265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9" t="22818" r="20445" b="35137"/>
            <a:stretch>
              <a:fillRect/>
            </a:stretch>
          </p:blipFill>
          <p:spPr>
            <a:xfrm>
              <a:off x="1893600" y="9468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6" name="图片 15" descr="文本&#10;&#10;描述已自动生成">
              <a:extLst>
                <a:ext uri="{FF2B5EF4-FFF2-40B4-BE49-F238E27FC236}">
                  <a16:creationId xmlns:a16="http://schemas.microsoft.com/office/drawing/2014/main" id="{D270C693-07BA-6006-A12A-B57946E69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9" t="19895" r="19459" b="36891"/>
            <a:stretch>
              <a:fillRect/>
            </a:stretch>
          </p:blipFill>
          <p:spPr>
            <a:xfrm>
              <a:off x="946800" y="18936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7" name="图片 16" descr="图片包含 文本&#10;&#10;描述已自动生成">
              <a:extLst>
                <a:ext uri="{FF2B5EF4-FFF2-40B4-BE49-F238E27FC236}">
                  <a16:creationId xmlns:a16="http://schemas.microsoft.com/office/drawing/2014/main" id="{665EA179-EBE8-2B7D-588F-AEB78BD80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7" t="20261" r="19082" b="36240"/>
            <a:stretch>
              <a:fillRect/>
            </a:stretch>
          </p:blipFill>
          <p:spPr>
            <a:xfrm>
              <a:off x="0" y="18936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8" name="图片 17" descr="文本&#10;&#10;描述已自动生成">
              <a:extLst>
                <a:ext uri="{FF2B5EF4-FFF2-40B4-BE49-F238E27FC236}">
                  <a16:creationId xmlns:a16="http://schemas.microsoft.com/office/drawing/2014/main" id="{333EF433-C9D9-FA16-38F3-75E0C6CD2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6" t="19367" r="18702" b="36780"/>
            <a:stretch>
              <a:fillRect/>
            </a:stretch>
          </p:blipFill>
          <p:spPr>
            <a:xfrm>
              <a:off x="0" y="9468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19" name="图片 18" descr="文本&#10;&#10;描述已自动生成">
              <a:extLst>
                <a:ext uri="{FF2B5EF4-FFF2-40B4-BE49-F238E27FC236}">
                  <a16:creationId xmlns:a16="http://schemas.microsoft.com/office/drawing/2014/main" id="{DE42662D-433E-D462-22C8-40E5D3347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2" t="17264" r="17172" b="36006"/>
            <a:stretch>
              <a:fillRect/>
            </a:stretch>
          </p:blipFill>
          <p:spPr>
            <a:xfrm>
              <a:off x="0" y="28404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  <p:pic>
          <p:nvPicPr>
            <p:cNvPr id="20" name="图片 19" descr="墙上的海报&#10;&#10;描述已自动生成">
              <a:extLst>
                <a:ext uri="{FF2B5EF4-FFF2-40B4-BE49-F238E27FC236}">
                  <a16:creationId xmlns:a16="http://schemas.microsoft.com/office/drawing/2014/main" id="{728ADAAF-3B1C-C104-40FA-D4B8FE635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2" t="22996" r="17172" b="30246"/>
            <a:stretch>
              <a:fillRect/>
            </a:stretch>
          </p:blipFill>
          <p:spPr>
            <a:xfrm rot="5400000">
              <a:off x="946800" y="3787200"/>
              <a:ext cx="946800" cy="946800"/>
            </a:xfrm>
            <a:custGeom>
              <a:avLst/>
              <a:gdLst>
                <a:gd name="connsiteX0" fmla="*/ 0 w 850910"/>
                <a:gd name="connsiteY0" fmla="*/ 425455 h 850910"/>
                <a:gd name="connsiteX1" fmla="*/ 425455 w 850910"/>
                <a:gd name="connsiteY1" fmla="*/ 0 h 850910"/>
                <a:gd name="connsiteX2" fmla="*/ 850910 w 850910"/>
                <a:gd name="connsiteY2" fmla="*/ 425455 h 850910"/>
                <a:gd name="connsiteX3" fmla="*/ 425455 w 850910"/>
                <a:gd name="connsiteY3" fmla="*/ 850910 h 850910"/>
                <a:gd name="connsiteX4" fmla="*/ 0 w 850910"/>
                <a:gd name="connsiteY4" fmla="*/ 425455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0" y="425455"/>
                  </a:moveTo>
                  <a:cubicBezTo>
                    <a:pt x="0" y="190483"/>
                    <a:pt x="190483" y="0"/>
                    <a:pt x="425455" y="0"/>
                  </a:cubicBez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lose/>
                </a:path>
              </a:pathLst>
            </a:custGeom>
          </p:spPr>
        </p:pic>
        <p:pic>
          <p:nvPicPr>
            <p:cNvPr id="21" name="图片 20" descr="猫的照片上写着字&#10;&#10;描述已自动生成">
              <a:extLst>
                <a:ext uri="{FF2B5EF4-FFF2-40B4-BE49-F238E27FC236}">
                  <a16:creationId xmlns:a16="http://schemas.microsoft.com/office/drawing/2014/main" id="{B8869EDF-D0BA-C6F7-BED8-5E504748A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2" t="19162" r="17172" b="34108"/>
            <a:stretch>
              <a:fillRect/>
            </a:stretch>
          </p:blipFill>
          <p:spPr>
            <a:xfrm>
              <a:off x="1894034" y="2840400"/>
              <a:ext cx="946800" cy="946800"/>
            </a:xfrm>
            <a:custGeom>
              <a:avLst/>
              <a:gdLst>
                <a:gd name="connsiteX0" fmla="*/ 425455 w 850910"/>
                <a:gd name="connsiteY0" fmla="*/ 0 h 850910"/>
                <a:gd name="connsiteX1" fmla="*/ 850910 w 850910"/>
                <a:gd name="connsiteY1" fmla="*/ 425455 h 850910"/>
                <a:gd name="connsiteX2" fmla="*/ 425455 w 850910"/>
                <a:gd name="connsiteY2" fmla="*/ 850910 h 850910"/>
                <a:gd name="connsiteX3" fmla="*/ 0 w 850910"/>
                <a:gd name="connsiteY3" fmla="*/ 425455 h 850910"/>
                <a:gd name="connsiteX4" fmla="*/ 425455 w 850910"/>
                <a:gd name="connsiteY4" fmla="*/ 0 h 8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910" h="850910">
                  <a:moveTo>
                    <a:pt x="425455" y="0"/>
                  </a:moveTo>
                  <a:cubicBezTo>
                    <a:pt x="660427" y="0"/>
                    <a:pt x="850910" y="190483"/>
                    <a:pt x="850910" y="425455"/>
                  </a:cubicBezTo>
                  <a:cubicBezTo>
                    <a:pt x="850910" y="660427"/>
                    <a:pt x="660427" y="850910"/>
                    <a:pt x="425455" y="850910"/>
                  </a:cubicBezTo>
                  <a:cubicBezTo>
                    <a:pt x="190483" y="850910"/>
                    <a:pt x="0" y="660427"/>
                    <a:pt x="0" y="425455"/>
                  </a:cubicBezTo>
                  <a:cubicBezTo>
                    <a:pt x="0" y="190483"/>
                    <a:pt x="190483" y="0"/>
                    <a:pt x="425455" y="0"/>
                  </a:cubicBezTo>
                  <a:close/>
                </a:path>
              </a:pathLst>
            </a:cu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E4C05-9260-FB2F-1B1A-F6ED2EB25A32}"/>
              </a:ext>
            </a:extLst>
          </p:cNvPr>
          <p:cNvGrpSpPr/>
          <p:nvPr/>
        </p:nvGrpSpPr>
        <p:grpSpPr>
          <a:xfrm>
            <a:off x="-650" y="0"/>
            <a:ext cx="3787850" cy="4734000"/>
            <a:chOff x="152400" y="152400"/>
            <a:chExt cx="3787850" cy="4734000"/>
          </a:xfrm>
          <a:solidFill>
            <a:schemeClr val="tx1">
              <a:alpha val="30000"/>
            </a:schemeClr>
          </a:solidFill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14B80C7-FC03-5B7D-B265-5FC62BC9BC94}"/>
                </a:ext>
              </a:extLst>
            </p:cNvPr>
            <p:cNvSpPr/>
            <p:nvPr/>
          </p:nvSpPr>
          <p:spPr>
            <a:xfrm>
              <a:off x="152400" y="1524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27E77A7-AF5F-FA46-A8C6-AE632884BC90}"/>
                </a:ext>
              </a:extLst>
            </p:cNvPr>
            <p:cNvSpPr/>
            <p:nvPr/>
          </p:nvSpPr>
          <p:spPr>
            <a:xfrm>
              <a:off x="1099200" y="1524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2444743-464F-5D84-0B78-83D7B71F0795}"/>
                </a:ext>
              </a:extLst>
            </p:cNvPr>
            <p:cNvSpPr/>
            <p:nvPr/>
          </p:nvSpPr>
          <p:spPr>
            <a:xfrm>
              <a:off x="2046000" y="1524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4598CBE-4627-5E93-1944-D30D78B4DE1F}"/>
                </a:ext>
              </a:extLst>
            </p:cNvPr>
            <p:cNvSpPr/>
            <p:nvPr/>
          </p:nvSpPr>
          <p:spPr>
            <a:xfrm>
              <a:off x="2992800" y="1524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C379483-72E7-9252-0A62-038504DF8B83}"/>
                </a:ext>
              </a:extLst>
            </p:cNvPr>
            <p:cNvSpPr/>
            <p:nvPr/>
          </p:nvSpPr>
          <p:spPr>
            <a:xfrm>
              <a:off x="152400" y="10992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E5F801C-318F-E900-B1EE-58678BD2EB94}"/>
                </a:ext>
              </a:extLst>
            </p:cNvPr>
            <p:cNvSpPr/>
            <p:nvPr/>
          </p:nvSpPr>
          <p:spPr>
            <a:xfrm>
              <a:off x="1099200" y="10992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029F1AE-7CFE-2049-4BDF-CCD621ECBAF8}"/>
                </a:ext>
              </a:extLst>
            </p:cNvPr>
            <p:cNvSpPr/>
            <p:nvPr/>
          </p:nvSpPr>
          <p:spPr>
            <a:xfrm>
              <a:off x="2046000" y="10992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D5BD138-5B23-4E65-74DC-6EAF5B01920A}"/>
                </a:ext>
              </a:extLst>
            </p:cNvPr>
            <p:cNvSpPr/>
            <p:nvPr/>
          </p:nvSpPr>
          <p:spPr>
            <a:xfrm>
              <a:off x="2992800" y="10992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64FAA2-0F4C-A8EC-C0B4-1D90D83ACC01}"/>
                </a:ext>
              </a:extLst>
            </p:cNvPr>
            <p:cNvSpPr/>
            <p:nvPr/>
          </p:nvSpPr>
          <p:spPr>
            <a:xfrm>
              <a:off x="153050" y="20460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7B54033-7F35-839E-FB68-55CA73086A0B}"/>
                </a:ext>
              </a:extLst>
            </p:cNvPr>
            <p:cNvSpPr/>
            <p:nvPr/>
          </p:nvSpPr>
          <p:spPr>
            <a:xfrm>
              <a:off x="1099850" y="20460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7C1E140-35E9-4341-0441-6A4626619F2B}"/>
                </a:ext>
              </a:extLst>
            </p:cNvPr>
            <p:cNvSpPr/>
            <p:nvPr/>
          </p:nvSpPr>
          <p:spPr>
            <a:xfrm>
              <a:off x="2046650" y="20460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7BEEBEE-E3E1-EFF4-EFE1-E1B604C8B614}"/>
                </a:ext>
              </a:extLst>
            </p:cNvPr>
            <p:cNvSpPr/>
            <p:nvPr/>
          </p:nvSpPr>
          <p:spPr>
            <a:xfrm>
              <a:off x="2993450" y="20460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6D929C0-A5C7-7475-482E-CFCFD1F1D5EC}"/>
                </a:ext>
              </a:extLst>
            </p:cNvPr>
            <p:cNvSpPr/>
            <p:nvPr/>
          </p:nvSpPr>
          <p:spPr>
            <a:xfrm>
              <a:off x="153050" y="29928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1BAC131-919C-5669-1913-293FD3613BA9}"/>
                </a:ext>
              </a:extLst>
            </p:cNvPr>
            <p:cNvSpPr/>
            <p:nvPr/>
          </p:nvSpPr>
          <p:spPr>
            <a:xfrm>
              <a:off x="1099850" y="29928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68859FA-5AB6-B828-53F6-CC5C08551FEE}"/>
                </a:ext>
              </a:extLst>
            </p:cNvPr>
            <p:cNvSpPr/>
            <p:nvPr/>
          </p:nvSpPr>
          <p:spPr>
            <a:xfrm>
              <a:off x="2046650" y="29928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2006337-88E9-A36D-67A4-96219A6F726D}"/>
                </a:ext>
              </a:extLst>
            </p:cNvPr>
            <p:cNvSpPr/>
            <p:nvPr/>
          </p:nvSpPr>
          <p:spPr>
            <a:xfrm>
              <a:off x="2993450" y="29928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7904FB8-1B24-798A-5381-460F2A00D48F}"/>
                </a:ext>
              </a:extLst>
            </p:cNvPr>
            <p:cNvSpPr/>
            <p:nvPr/>
          </p:nvSpPr>
          <p:spPr>
            <a:xfrm>
              <a:off x="152400" y="39396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A89B76F-2169-81E0-95FF-9A09D864B8E5}"/>
                </a:ext>
              </a:extLst>
            </p:cNvPr>
            <p:cNvSpPr/>
            <p:nvPr/>
          </p:nvSpPr>
          <p:spPr>
            <a:xfrm>
              <a:off x="1099200" y="39396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48ED50B-8408-B37A-7D74-5BBD7AB7F838}"/>
                </a:ext>
              </a:extLst>
            </p:cNvPr>
            <p:cNvSpPr/>
            <p:nvPr/>
          </p:nvSpPr>
          <p:spPr>
            <a:xfrm>
              <a:off x="2046000" y="3939600"/>
              <a:ext cx="946800" cy="9468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15C6098-0D82-865F-8555-35C5F05AD01E}"/>
              </a:ext>
            </a:extLst>
          </p:cNvPr>
          <p:cNvGrpSpPr/>
          <p:nvPr/>
        </p:nvGrpSpPr>
        <p:grpSpPr>
          <a:xfrm>
            <a:off x="-1920" y="0"/>
            <a:ext cx="3789120" cy="4734000"/>
            <a:chOff x="-1920" y="0"/>
            <a:chExt cx="3789120" cy="4734000"/>
          </a:xfrm>
          <a:noFill/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5046819-70BB-AF33-88EA-8F4EABBAE92F}"/>
                </a:ext>
              </a:extLst>
            </p:cNvPr>
            <p:cNvSpPr/>
            <p:nvPr/>
          </p:nvSpPr>
          <p:spPr>
            <a:xfrm>
              <a:off x="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7B597E8-BFE7-2CBB-9EC6-C9FE3DB6EF26}"/>
                </a:ext>
              </a:extLst>
            </p:cNvPr>
            <p:cNvSpPr/>
            <p:nvPr/>
          </p:nvSpPr>
          <p:spPr>
            <a:xfrm>
              <a:off x="94680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480B9B4-9AD9-E13B-E855-F55813430A84}"/>
                </a:ext>
              </a:extLst>
            </p:cNvPr>
            <p:cNvSpPr/>
            <p:nvPr/>
          </p:nvSpPr>
          <p:spPr>
            <a:xfrm>
              <a:off x="189360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565819C-1FC3-1AEA-8A59-790D5A128DF7}"/>
                </a:ext>
              </a:extLst>
            </p:cNvPr>
            <p:cNvSpPr/>
            <p:nvPr/>
          </p:nvSpPr>
          <p:spPr>
            <a:xfrm>
              <a:off x="2840400" y="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16DF6EA-3688-AAAA-8B7C-54DF6484337D}"/>
                </a:ext>
              </a:extLst>
            </p:cNvPr>
            <p:cNvSpPr/>
            <p:nvPr/>
          </p:nvSpPr>
          <p:spPr>
            <a:xfrm>
              <a:off x="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4BDC54C-F58C-9143-D01A-33C4867D37AC}"/>
                </a:ext>
              </a:extLst>
            </p:cNvPr>
            <p:cNvSpPr/>
            <p:nvPr/>
          </p:nvSpPr>
          <p:spPr>
            <a:xfrm>
              <a:off x="94680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EEC9136-D56C-A351-E68D-9F056FEC66C1}"/>
                </a:ext>
              </a:extLst>
            </p:cNvPr>
            <p:cNvSpPr/>
            <p:nvPr/>
          </p:nvSpPr>
          <p:spPr>
            <a:xfrm>
              <a:off x="189360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A14502F-1F7F-74E0-CBDA-425163FA6ED5}"/>
                </a:ext>
              </a:extLst>
            </p:cNvPr>
            <p:cNvSpPr/>
            <p:nvPr/>
          </p:nvSpPr>
          <p:spPr>
            <a:xfrm>
              <a:off x="2840400" y="9468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C822FB-8C0D-0F3F-6CF7-CB4E397194AC}"/>
                </a:ext>
              </a:extLst>
            </p:cNvPr>
            <p:cNvSpPr/>
            <p:nvPr/>
          </p:nvSpPr>
          <p:spPr>
            <a:xfrm>
              <a:off x="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218643E-F648-76EA-6E56-5B82C1B76B69}"/>
                </a:ext>
              </a:extLst>
            </p:cNvPr>
            <p:cNvSpPr/>
            <p:nvPr/>
          </p:nvSpPr>
          <p:spPr>
            <a:xfrm>
              <a:off x="94680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5201F72-D63B-84C0-D415-2FFE8A3F84FE}"/>
                </a:ext>
              </a:extLst>
            </p:cNvPr>
            <p:cNvSpPr/>
            <p:nvPr/>
          </p:nvSpPr>
          <p:spPr>
            <a:xfrm>
              <a:off x="189360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51EEC03-8FF4-8D0E-7391-F8D3E6FA8954}"/>
                </a:ext>
              </a:extLst>
            </p:cNvPr>
            <p:cNvSpPr/>
            <p:nvPr/>
          </p:nvSpPr>
          <p:spPr>
            <a:xfrm>
              <a:off x="2840400" y="18936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9260D88-DC92-AD6F-D354-3CBB2A40CD1B}"/>
                </a:ext>
              </a:extLst>
            </p:cNvPr>
            <p:cNvSpPr/>
            <p:nvPr/>
          </p:nvSpPr>
          <p:spPr>
            <a:xfrm>
              <a:off x="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47A1197-6819-EBAC-7019-BE7629F3191B}"/>
                </a:ext>
              </a:extLst>
            </p:cNvPr>
            <p:cNvSpPr/>
            <p:nvPr/>
          </p:nvSpPr>
          <p:spPr>
            <a:xfrm>
              <a:off x="94680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692A36B-E159-0550-DAB4-96C91351A303}"/>
                </a:ext>
              </a:extLst>
            </p:cNvPr>
            <p:cNvSpPr/>
            <p:nvPr/>
          </p:nvSpPr>
          <p:spPr>
            <a:xfrm>
              <a:off x="189360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3D6F06B-4AED-A429-1745-F105DEAC7DD5}"/>
                </a:ext>
              </a:extLst>
            </p:cNvPr>
            <p:cNvSpPr/>
            <p:nvPr/>
          </p:nvSpPr>
          <p:spPr>
            <a:xfrm>
              <a:off x="2840400" y="28404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35D16A9-A550-5B32-2312-127A635C7648}"/>
                </a:ext>
              </a:extLst>
            </p:cNvPr>
            <p:cNvSpPr/>
            <p:nvPr/>
          </p:nvSpPr>
          <p:spPr>
            <a:xfrm>
              <a:off x="-1920" y="37872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B835024-8B2A-12FE-F876-53109F6BBE29}"/>
                </a:ext>
              </a:extLst>
            </p:cNvPr>
            <p:cNvSpPr/>
            <p:nvPr/>
          </p:nvSpPr>
          <p:spPr>
            <a:xfrm>
              <a:off x="944880" y="37872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CD458EFE-BC90-81D3-3F81-ABAAF77C723D}"/>
                </a:ext>
              </a:extLst>
            </p:cNvPr>
            <p:cNvSpPr/>
            <p:nvPr/>
          </p:nvSpPr>
          <p:spPr>
            <a:xfrm>
              <a:off x="1891680" y="3787200"/>
              <a:ext cx="946800" cy="946800"/>
            </a:xfrm>
            <a:prstGeom prst="ellips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643B9926-9B55-9D02-64FB-5CC2BDFA7E07}"/>
              </a:ext>
            </a:extLst>
          </p:cNvPr>
          <p:cNvSpPr txBox="1"/>
          <p:nvPr/>
        </p:nvSpPr>
        <p:spPr>
          <a:xfrm>
            <a:off x="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杀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C76904C-A6BF-D06E-B192-B2F939979854}"/>
              </a:ext>
            </a:extLst>
          </p:cNvPr>
          <p:cNvSpPr txBox="1"/>
          <p:nvPr/>
        </p:nvSpPr>
        <p:spPr>
          <a:xfrm>
            <a:off x="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B1130C9-2048-ED67-F7D2-6C369B40596A}"/>
              </a:ext>
            </a:extLst>
          </p:cNvPr>
          <p:cNvSpPr/>
          <p:nvPr/>
        </p:nvSpPr>
        <p:spPr>
          <a:xfrm>
            <a:off x="2934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71BACBE-2E2E-FCA0-A018-97EE4A13FA66}"/>
              </a:ext>
            </a:extLst>
          </p:cNvPr>
          <p:cNvSpPr txBox="1"/>
          <p:nvPr/>
        </p:nvSpPr>
        <p:spPr>
          <a:xfrm>
            <a:off x="94680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闪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3917BE7-4896-8399-C89A-78A283413E9F}"/>
              </a:ext>
            </a:extLst>
          </p:cNvPr>
          <p:cNvSpPr txBox="1"/>
          <p:nvPr/>
        </p:nvSpPr>
        <p:spPr>
          <a:xfrm>
            <a:off x="94680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0D04BFF-C094-1053-4AA2-D874FB20941E}"/>
              </a:ext>
            </a:extLst>
          </p:cNvPr>
          <p:cNvSpPr/>
          <p:nvPr/>
        </p:nvSpPr>
        <p:spPr>
          <a:xfrm>
            <a:off x="12402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DF46EFE-EC23-8AF7-23AB-82C831891894}"/>
              </a:ext>
            </a:extLst>
          </p:cNvPr>
          <p:cNvSpPr txBox="1"/>
          <p:nvPr/>
        </p:nvSpPr>
        <p:spPr>
          <a:xfrm>
            <a:off x="189360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桃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25D2C09-5D08-F175-C689-427DF14B9827}"/>
              </a:ext>
            </a:extLst>
          </p:cNvPr>
          <p:cNvSpPr txBox="1"/>
          <p:nvPr/>
        </p:nvSpPr>
        <p:spPr>
          <a:xfrm>
            <a:off x="189360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D6A0891-18C5-DBA9-545E-A79FBEDA4916}"/>
              </a:ext>
            </a:extLst>
          </p:cNvPr>
          <p:cNvSpPr/>
          <p:nvPr/>
        </p:nvSpPr>
        <p:spPr>
          <a:xfrm>
            <a:off x="21870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A7D4228-B080-D83B-B9E4-E8B9F16CF4BB}"/>
              </a:ext>
            </a:extLst>
          </p:cNvPr>
          <p:cNvSpPr txBox="1"/>
          <p:nvPr/>
        </p:nvSpPr>
        <p:spPr>
          <a:xfrm>
            <a:off x="2840400" y="2579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酒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7AFA965-4AB4-296C-A96E-8471EAD740EA}"/>
              </a:ext>
            </a:extLst>
          </p:cNvPr>
          <p:cNvSpPr txBox="1"/>
          <p:nvPr/>
        </p:nvSpPr>
        <p:spPr>
          <a:xfrm>
            <a:off x="2840400" y="6349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基本牌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1FB4345-B28C-DE15-7ED3-E98AE663A902}"/>
              </a:ext>
            </a:extLst>
          </p:cNvPr>
          <p:cNvSpPr/>
          <p:nvPr/>
        </p:nvSpPr>
        <p:spPr>
          <a:xfrm>
            <a:off x="3133800" y="7096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DCCCA17-5FF5-E73E-A6A6-BD09D360A7A3}"/>
              </a:ext>
            </a:extLst>
          </p:cNvPr>
          <p:cNvSpPr txBox="1"/>
          <p:nvPr/>
        </p:nvSpPr>
        <p:spPr>
          <a:xfrm>
            <a:off x="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顺手牵羊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4A8768E0-0B1B-1FB0-AB1E-AF933912D193}"/>
              </a:ext>
            </a:extLst>
          </p:cNvPr>
          <p:cNvSpPr txBox="1"/>
          <p:nvPr/>
        </p:nvSpPr>
        <p:spPr>
          <a:xfrm>
            <a:off x="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10F033D-5895-42C9-977E-38F5F67F463C}"/>
              </a:ext>
            </a:extLst>
          </p:cNvPr>
          <p:cNvSpPr/>
          <p:nvPr/>
        </p:nvSpPr>
        <p:spPr>
          <a:xfrm>
            <a:off x="2934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C08CBBC-D33D-A508-34EA-6252738F97A7}"/>
              </a:ext>
            </a:extLst>
          </p:cNvPr>
          <p:cNvSpPr txBox="1"/>
          <p:nvPr/>
        </p:nvSpPr>
        <p:spPr>
          <a:xfrm>
            <a:off x="94680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过河拆桥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3123A82-0841-B5BA-8C0C-BB88264EC84F}"/>
              </a:ext>
            </a:extLst>
          </p:cNvPr>
          <p:cNvSpPr txBox="1"/>
          <p:nvPr/>
        </p:nvSpPr>
        <p:spPr>
          <a:xfrm>
            <a:off x="94680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A6E4ED3-A59D-9D9E-12AC-732FD2496126}"/>
              </a:ext>
            </a:extLst>
          </p:cNvPr>
          <p:cNvSpPr/>
          <p:nvPr/>
        </p:nvSpPr>
        <p:spPr>
          <a:xfrm>
            <a:off x="12402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6ABF05F-3817-2C52-893A-E80A958E6574}"/>
              </a:ext>
            </a:extLst>
          </p:cNvPr>
          <p:cNvSpPr txBox="1"/>
          <p:nvPr/>
        </p:nvSpPr>
        <p:spPr>
          <a:xfrm>
            <a:off x="189360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无中生有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F2F6211-E9D0-429C-792E-26C63737C110}"/>
              </a:ext>
            </a:extLst>
          </p:cNvPr>
          <p:cNvSpPr txBox="1"/>
          <p:nvPr/>
        </p:nvSpPr>
        <p:spPr>
          <a:xfrm>
            <a:off x="189360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801B3EFA-CFFC-00F0-D9AE-7190D8BA7A23}"/>
              </a:ext>
            </a:extLst>
          </p:cNvPr>
          <p:cNvSpPr/>
          <p:nvPr/>
        </p:nvSpPr>
        <p:spPr>
          <a:xfrm>
            <a:off x="21870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FD64F7C-44E3-69CF-534E-098203C46254}"/>
              </a:ext>
            </a:extLst>
          </p:cNvPr>
          <p:cNvSpPr txBox="1"/>
          <p:nvPr/>
        </p:nvSpPr>
        <p:spPr>
          <a:xfrm>
            <a:off x="2840400" y="12047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五谷丰登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0ED9580-D024-A297-3C04-E441E24EBE72}"/>
              </a:ext>
            </a:extLst>
          </p:cNvPr>
          <p:cNvSpPr txBox="1"/>
          <p:nvPr/>
        </p:nvSpPr>
        <p:spPr>
          <a:xfrm>
            <a:off x="2840400" y="15817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D09A633-5543-F8F3-3316-DC360661F1C4}"/>
              </a:ext>
            </a:extLst>
          </p:cNvPr>
          <p:cNvSpPr/>
          <p:nvPr/>
        </p:nvSpPr>
        <p:spPr>
          <a:xfrm>
            <a:off x="3133800" y="16564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1381BB5-9904-F2BC-7A38-12097E386D52}"/>
              </a:ext>
            </a:extLst>
          </p:cNvPr>
          <p:cNvSpPr txBox="1"/>
          <p:nvPr/>
        </p:nvSpPr>
        <p:spPr>
          <a:xfrm>
            <a:off x="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决斗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47F6F58-D88C-1E5C-DD8A-A72B28856562}"/>
              </a:ext>
            </a:extLst>
          </p:cNvPr>
          <p:cNvSpPr txBox="1"/>
          <p:nvPr/>
        </p:nvSpPr>
        <p:spPr>
          <a:xfrm>
            <a:off x="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4B93AE4-3E87-2055-8BCA-3FF8FA6F89A5}"/>
              </a:ext>
            </a:extLst>
          </p:cNvPr>
          <p:cNvSpPr/>
          <p:nvPr/>
        </p:nvSpPr>
        <p:spPr>
          <a:xfrm>
            <a:off x="2934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0A9809A-A833-41BA-015C-9E5245B2AF13}"/>
              </a:ext>
            </a:extLst>
          </p:cNvPr>
          <p:cNvSpPr txBox="1"/>
          <p:nvPr/>
        </p:nvSpPr>
        <p:spPr>
          <a:xfrm>
            <a:off x="94680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火攻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0119461-7CA8-85A8-EA98-B61D0071158D}"/>
              </a:ext>
            </a:extLst>
          </p:cNvPr>
          <p:cNvSpPr txBox="1"/>
          <p:nvPr/>
        </p:nvSpPr>
        <p:spPr>
          <a:xfrm>
            <a:off x="94680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F728118-62A9-4739-D3C4-FCDFDDBE63D4}"/>
              </a:ext>
            </a:extLst>
          </p:cNvPr>
          <p:cNvSpPr/>
          <p:nvPr/>
        </p:nvSpPr>
        <p:spPr>
          <a:xfrm>
            <a:off x="12402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58027B5-6240-DE19-E189-9CECAA1B1854}"/>
              </a:ext>
            </a:extLst>
          </p:cNvPr>
          <p:cNvSpPr txBox="1"/>
          <p:nvPr/>
        </p:nvSpPr>
        <p:spPr>
          <a:xfrm>
            <a:off x="189360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万箭齐发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7239BE9-F047-E36E-980E-82A845D9D7E4}"/>
              </a:ext>
            </a:extLst>
          </p:cNvPr>
          <p:cNvSpPr txBox="1"/>
          <p:nvPr/>
        </p:nvSpPr>
        <p:spPr>
          <a:xfrm>
            <a:off x="189360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61B8EB5-3771-8F23-21CA-932815A5C2AB}"/>
              </a:ext>
            </a:extLst>
          </p:cNvPr>
          <p:cNvSpPr/>
          <p:nvPr/>
        </p:nvSpPr>
        <p:spPr>
          <a:xfrm>
            <a:off x="21870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DD9F9D6-C7B8-3FA2-F5F1-4A9582086653}"/>
              </a:ext>
            </a:extLst>
          </p:cNvPr>
          <p:cNvSpPr txBox="1"/>
          <p:nvPr/>
        </p:nvSpPr>
        <p:spPr>
          <a:xfrm>
            <a:off x="2840400" y="21515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南蛮入侵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47C0C1DB-E0DA-0086-9F0C-B3CABBF5360E}"/>
              </a:ext>
            </a:extLst>
          </p:cNvPr>
          <p:cNvSpPr txBox="1"/>
          <p:nvPr/>
        </p:nvSpPr>
        <p:spPr>
          <a:xfrm>
            <a:off x="2840400" y="25285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A7AE05C-3966-803E-7FBE-75777F95D07C}"/>
              </a:ext>
            </a:extLst>
          </p:cNvPr>
          <p:cNvSpPr/>
          <p:nvPr/>
        </p:nvSpPr>
        <p:spPr>
          <a:xfrm>
            <a:off x="3133800" y="26032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8214577B-15A9-5D12-978F-BA2140322AAE}"/>
              </a:ext>
            </a:extLst>
          </p:cNvPr>
          <p:cNvSpPr txBox="1"/>
          <p:nvPr/>
        </p:nvSpPr>
        <p:spPr>
          <a:xfrm>
            <a:off x="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无懈可击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7BE27-790F-88A6-F61A-B310325E1C54}"/>
              </a:ext>
            </a:extLst>
          </p:cNvPr>
          <p:cNvSpPr txBox="1"/>
          <p:nvPr/>
        </p:nvSpPr>
        <p:spPr>
          <a:xfrm>
            <a:off x="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CA7556D-5E93-C8FA-7EC5-AE35791BB33C}"/>
              </a:ext>
            </a:extLst>
          </p:cNvPr>
          <p:cNvSpPr/>
          <p:nvPr/>
        </p:nvSpPr>
        <p:spPr>
          <a:xfrm>
            <a:off x="2934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F8B21DC-1B66-7821-813C-5330C7BD73A5}"/>
              </a:ext>
            </a:extLst>
          </p:cNvPr>
          <p:cNvSpPr txBox="1"/>
          <p:nvPr/>
        </p:nvSpPr>
        <p:spPr>
          <a:xfrm>
            <a:off x="94680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铁索连环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75CE7CF-067B-C3A7-221D-618491183FA3}"/>
              </a:ext>
            </a:extLst>
          </p:cNvPr>
          <p:cNvSpPr txBox="1"/>
          <p:nvPr/>
        </p:nvSpPr>
        <p:spPr>
          <a:xfrm>
            <a:off x="94680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6C089F10-D658-75F0-C3DE-3E05DD12E312}"/>
              </a:ext>
            </a:extLst>
          </p:cNvPr>
          <p:cNvSpPr/>
          <p:nvPr/>
        </p:nvSpPr>
        <p:spPr>
          <a:xfrm>
            <a:off x="12402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E298BBF-8277-2E4C-A7FB-D548E7841722}"/>
              </a:ext>
            </a:extLst>
          </p:cNvPr>
          <p:cNvSpPr txBox="1"/>
          <p:nvPr/>
        </p:nvSpPr>
        <p:spPr>
          <a:xfrm>
            <a:off x="189360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桃园结义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06B04E4-3D64-35D0-19D6-12469EDD28CB}"/>
              </a:ext>
            </a:extLst>
          </p:cNvPr>
          <p:cNvSpPr txBox="1"/>
          <p:nvPr/>
        </p:nvSpPr>
        <p:spPr>
          <a:xfrm>
            <a:off x="189360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98A31FA-11C4-7208-7A0C-D3FC3C01AC67}"/>
              </a:ext>
            </a:extLst>
          </p:cNvPr>
          <p:cNvSpPr/>
          <p:nvPr/>
        </p:nvSpPr>
        <p:spPr>
          <a:xfrm>
            <a:off x="21870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A1B5DF2-82B2-F18B-9BC2-D1E532419519}"/>
              </a:ext>
            </a:extLst>
          </p:cNvPr>
          <p:cNvSpPr txBox="1"/>
          <p:nvPr/>
        </p:nvSpPr>
        <p:spPr>
          <a:xfrm>
            <a:off x="2840400" y="30983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借刀杀人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102A98B-7D9C-212B-200E-8BF6C382F013}"/>
              </a:ext>
            </a:extLst>
          </p:cNvPr>
          <p:cNvSpPr txBox="1"/>
          <p:nvPr/>
        </p:nvSpPr>
        <p:spPr>
          <a:xfrm>
            <a:off x="2840400" y="34753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7A8DEF7-A366-169F-CCD0-779EBA4985EF}"/>
              </a:ext>
            </a:extLst>
          </p:cNvPr>
          <p:cNvSpPr/>
          <p:nvPr/>
        </p:nvSpPr>
        <p:spPr>
          <a:xfrm>
            <a:off x="3133800" y="35500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898A3D2-3AC4-E473-C4DC-2AE285E1CE39}"/>
              </a:ext>
            </a:extLst>
          </p:cNvPr>
          <p:cNvSpPr txBox="1"/>
          <p:nvPr/>
        </p:nvSpPr>
        <p:spPr>
          <a:xfrm>
            <a:off x="-1920" y="40451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乐不思蜀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6270633-BB45-6445-5C5A-96629B8DB18B}"/>
              </a:ext>
            </a:extLst>
          </p:cNvPr>
          <p:cNvSpPr txBox="1"/>
          <p:nvPr/>
        </p:nvSpPr>
        <p:spPr>
          <a:xfrm>
            <a:off x="-1920" y="44221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50DCBBF3-8B59-07CF-B819-7F590A4C2CFC}"/>
              </a:ext>
            </a:extLst>
          </p:cNvPr>
          <p:cNvSpPr/>
          <p:nvPr/>
        </p:nvSpPr>
        <p:spPr>
          <a:xfrm>
            <a:off x="291480" y="44968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9A863E2-43A7-E898-8980-7875F575405E}"/>
              </a:ext>
            </a:extLst>
          </p:cNvPr>
          <p:cNvSpPr txBox="1"/>
          <p:nvPr/>
        </p:nvSpPr>
        <p:spPr>
          <a:xfrm>
            <a:off x="944880" y="40451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兵粮寸断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9987ECEF-3471-2BA6-EFC8-3F4514B295E1}"/>
              </a:ext>
            </a:extLst>
          </p:cNvPr>
          <p:cNvSpPr txBox="1"/>
          <p:nvPr/>
        </p:nvSpPr>
        <p:spPr>
          <a:xfrm>
            <a:off x="944880" y="44221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611E19F-DFBE-B007-E469-1CC639CC6C64}"/>
              </a:ext>
            </a:extLst>
          </p:cNvPr>
          <p:cNvSpPr/>
          <p:nvPr/>
        </p:nvSpPr>
        <p:spPr>
          <a:xfrm>
            <a:off x="1238280" y="44968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99E503CE-1B23-A273-B677-49B956889DEF}"/>
              </a:ext>
            </a:extLst>
          </p:cNvPr>
          <p:cNvSpPr txBox="1"/>
          <p:nvPr/>
        </p:nvSpPr>
        <p:spPr>
          <a:xfrm>
            <a:off x="1891680" y="4045148"/>
            <a:ext cx="94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闪电</a:t>
            </a:r>
            <a:endParaRPr lang="zh-CN" altLang="en-US" sz="15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07AA3656-7E69-082A-3B80-292D77D10571}"/>
              </a:ext>
            </a:extLst>
          </p:cNvPr>
          <p:cNvSpPr txBox="1"/>
          <p:nvPr/>
        </p:nvSpPr>
        <p:spPr>
          <a:xfrm>
            <a:off x="1891680" y="4422151"/>
            <a:ext cx="94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锦囊牌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06B8453-1366-3650-8708-119BE0339065}"/>
              </a:ext>
            </a:extLst>
          </p:cNvPr>
          <p:cNvSpPr/>
          <p:nvPr/>
        </p:nvSpPr>
        <p:spPr>
          <a:xfrm>
            <a:off x="2185080" y="4496813"/>
            <a:ext cx="36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687C608-F9B9-E721-5C04-546CA6305553}"/>
              </a:ext>
            </a:extLst>
          </p:cNvPr>
          <p:cNvSpPr/>
          <p:nvPr/>
        </p:nvSpPr>
        <p:spPr>
          <a:xfrm rot="2700000">
            <a:off x="417480" y="3914781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图形 16" descr="沙漏 60% 纯色填充">
            <a:extLst>
              <a:ext uri="{FF2B5EF4-FFF2-40B4-BE49-F238E27FC236}">
                <a16:creationId xmlns:a16="http://schemas.microsoft.com/office/drawing/2014/main" id="{02772FC7-E5DB-99C1-7B8F-4E46A9AC08D0}"/>
              </a:ext>
            </a:extLst>
          </p:cNvPr>
          <p:cNvSpPr/>
          <p:nvPr/>
        </p:nvSpPr>
        <p:spPr>
          <a:xfrm>
            <a:off x="432909" y="3922495"/>
            <a:ext cx="77143" cy="92571"/>
          </a:xfrm>
          <a:custGeom>
            <a:avLst/>
            <a:gdLst>
              <a:gd name="connsiteX0" fmla="*/ 507397 w 533114"/>
              <a:gd name="connsiteY0" fmla="*/ 57093 h 761638"/>
              <a:gd name="connsiteX1" fmla="*/ 533114 w 533114"/>
              <a:gd name="connsiteY1" fmla="*/ 57093 h 761638"/>
              <a:gd name="connsiteX2" fmla="*/ 533114 w 533114"/>
              <a:gd name="connsiteY2" fmla="*/ 0 h 761638"/>
              <a:gd name="connsiteX3" fmla="*/ 0 w 533114"/>
              <a:gd name="connsiteY3" fmla="*/ 0 h 761638"/>
              <a:gd name="connsiteX4" fmla="*/ 0 w 533114"/>
              <a:gd name="connsiteY4" fmla="*/ 57150 h 761638"/>
              <a:gd name="connsiteX5" fmla="*/ 24765 w 533114"/>
              <a:gd name="connsiteY5" fmla="*/ 57150 h 761638"/>
              <a:gd name="connsiteX6" fmla="*/ 184699 w 533114"/>
              <a:gd name="connsiteY6" fmla="*/ 380819 h 761638"/>
              <a:gd name="connsiteX7" fmla="*/ 24765 w 533114"/>
              <a:gd name="connsiteY7" fmla="*/ 704488 h 761638"/>
              <a:gd name="connsiteX8" fmla="*/ 0 w 533114"/>
              <a:gd name="connsiteY8" fmla="*/ 704488 h 761638"/>
              <a:gd name="connsiteX9" fmla="*/ 0 w 533114"/>
              <a:gd name="connsiteY9" fmla="*/ 761638 h 761638"/>
              <a:gd name="connsiteX10" fmla="*/ 533114 w 533114"/>
              <a:gd name="connsiteY10" fmla="*/ 761638 h 761638"/>
              <a:gd name="connsiteX11" fmla="*/ 533114 w 533114"/>
              <a:gd name="connsiteY11" fmla="*/ 704488 h 761638"/>
              <a:gd name="connsiteX12" fmla="*/ 507397 w 533114"/>
              <a:gd name="connsiteY12" fmla="*/ 704488 h 761638"/>
              <a:gd name="connsiteX13" fmla="*/ 347462 w 533114"/>
              <a:gd name="connsiteY13" fmla="*/ 380819 h 761638"/>
              <a:gd name="connsiteX14" fmla="*/ 507397 w 533114"/>
              <a:gd name="connsiteY14" fmla="*/ 57093 h 761638"/>
              <a:gd name="connsiteX15" fmla="*/ 449961 w 533114"/>
              <a:gd name="connsiteY15" fmla="*/ 57093 h 761638"/>
              <a:gd name="connsiteX16" fmla="*/ 396392 w 533114"/>
              <a:gd name="connsiteY16" fmla="*/ 228543 h 761638"/>
              <a:gd name="connsiteX17" fmla="*/ 136303 w 533114"/>
              <a:gd name="connsiteY17" fmla="*/ 228543 h 761638"/>
              <a:gd name="connsiteX18" fmla="*/ 82229 w 533114"/>
              <a:gd name="connsiteY18" fmla="*/ 57093 h 761638"/>
              <a:gd name="connsiteX19" fmla="*/ 218084 w 533114"/>
              <a:gd name="connsiteY19" fmla="*/ 427130 h 761638"/>
              <a:gd name="connsiteX20" fmla="*/ 230829 w 533114"/>
              <a:gd name="connsiteY20" fmla="*/ 414338 h 761638"/>
              <a:gd name="connsiteX21" fmla="*/ 247650 w 533114"/>
              <a:gd name="connsiteY21" fmla="*/ 439103 h 761638"/>
              <a:gd name="connsiteX22" fmla="*/ 247650 w 533114"/>
              <a:gd name="connsiteY22" fmla="*/ 561975 h 761638"/>
              <a:gd name="connsiteX23" fmla="*/ 105223 w 533114"/>
              <a:gd name="connsiteY23" fmla="*/ 704402 h 761638"/>
              <a:gd name="connsiteX24" fmla="*/ 82172 w 533114"/>
              <a:gd name="connsiteY24" fmla="*/ 704402 h 761638"/>
              <a:gd name="connsiteX25" fmla="*/ 218084 w 533114"/>
              <a:gd name="connsiteY25" fmla="*/ 427130 h 761638"/>
              <a:gd name="connsiteX26" fmla="*/ 449971 w 533114"/>
              <a:gd name="connsiteY26" fmla="*/ 704402 h 761638"/>
              <a:gd name="connsiteX27" fmla="*/ 428177 w 533114"/>
              <a:gd name="connsiteY27" fmla="*/ 704402 h 761638"/>
              <a:gd name="connsiteX28" fmla="*/ 285750 w 533114"/>
              <a:gd name="connsiteY28" fmla="*/ 561975 h 761638"/>
              <a:gd name="connsiteX29" fmla="*/ 285750 w 533114"/>
              <a:gd name="connsiteY29" fmla="*/ 438341 h 761638"/>
              <a:gd name="connsiteX30" fmla="*/ 301733 w 533114"/>
              <a:gd name="connsiteY30" fmla="*/ 414871 h 761638"/>
              <a:gd name="connsiteX31" fmla="*/ 314039 w 533114"/>
              <a:gd name="connsiteY31" fmla="*/ 427130 h 761638"/>
              <a:gd name="connsiteX32" fmla="*/ 449971 w 533114"/>
              <a:gd name="connsiteY32" fmla="*/ 704402 h 76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3114" h="761638">
                <a:moveTo>
                  <a:pt x="507397" y="57093"/>
                </a:moveTo>
                <a:lnTo>
                  <a:pt x="533114" y="57093"/>
                </a:lnTo>
                <a:lnTo>
                  <a:pt x="533114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2" y="162811"/>
                  <a:pt x="96202" y="317040"/>
                  <a:pt x="184699" y="380819"/>
                </a:cubicBezTo>
                <a:cubicBezTo>
                  <a:pt x="96164" y="444637"/>
                  <a:pt x="34290" y="598818"/>
                  <a:pt x="24765" y="704488"/>
                </a:cubicBezTo>
                <a:lnTo>
                  <a:pt x="0" y="704488"/>
                </a:lnTo>
                <a:lnTo>
                  <a:pt x="0" y="761638"/>
                </a:lnTo>
                <a:lnTo>
                  <a:pt x="533114" y="761638"/>
                </a:lnTo>
                <a:lnTo>
                  <a:pt x="533114" y="704488"/>
                </a:lnTo>
                <a:lnTo>
                  <a:pt x="507397" y="704488"/>
                </a:lnTo>
                <a:cubicBezTo>
                  <a:pt x="497872" y="598818"/>
                  <a:pt x="435959" y="444598"/>
                  <a:pt x="347462" y="380819"/>
                </a:cubicBezTo>
                <a:cubicBezTo>
                  <a:pt x="436007" y="316982"/>
                  <a:pt x="497872" y="162754"/>
                  <a:pt x="507397" y="57093"/>
                </a:cubicBezTo>
                <a:close/>
                <a:moveTo>
                  <a:pt x="449961" y="57093"/>
                </a:moveTo>
                <a:cubicBezTo>
                  <a:pt x="442200" y="116921"/>
                  <a:pt x="424073" y="174939"/>
                  <a:pt x="396392" y="228543"/>
                </a:cubicBezTo>
                <a:lnTo>
                  <a:pt x="136303" y="228543"/>
                </a:lnTo>
                <a:cubicBezTo>
                  <a:pt x="108760" y="174842"/>
                  <a:pt x="90479" y="116878"/>
                  <a:pt x="82229" y="57093"/>
                </a:cubicBezTo>
                <a:close/>
                <a:moveTo>
                  <a:pt x="218084" y="427130"/>
                </a:moveTo>
                <a:cubicBezTo>
                  <a:pt x="222987" y="423572"/>
                  <a:pt x="227289" y="419253"/>
                  <a:pt x="230829" y="414338"/>
                </a:cubicBezTo>
                <a:lnTo>
                  <a:pt x="247650" y="439103"/>
                </a:lnTo>
                <a:lnTo>
                  <a:pt x="247650" y="561975"/>
                </a:lnTo>
                <a:lnTo>
                  <a:pt x="105223" y="704402"/>
                </a:lnTo>
                <a:lnTo>
                  <a:pt x="82172" y="704402"/>
                </a:lnTo>
                <a:cubicBezTo>
                  <a:pt x="92278" y="609600"/>
                  <a:pt x="148371" y="477355"/>
                  <a:pt x="218084" y="427130"/>
                </a:cubicBezTo>
                <a:close/>
                <a:moveTo>
                  <a:pt x="449971" y="704402"/>
                </a:moveTo>
                <a:lnTo>
                  <a:pt x="428177" y="704402"/>
                </a:lnTo>
                <a:lnTo>
                  <a:pt x="285750" y="561975"/>
                </a:lnTo>
                <a:lnTo>
                  <a:pt x="285750" y="438341"/>
                </a:lnTo>
                <a:lnTo>
                  <a:pt x="301733" y="414871"/>
                </a:lnTo>
                <a:cubicBezTo>
                  <a:pt x="305187" y="419560"/>
                  <a:pt x="309337" y="423694"/>
                  <a:pt x="314039" y="427130"/>
                </a:cubicBezTo>
                <a:cubicBezTo>
                  <a:pt x="383781" y="477355"/>
                  <a:pt x="439865" y="609600"/>
                  <a:pt x="449971" y="70440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F8068EDA-5E3D-943E-90F3-BED1DED82BFA}"/>
              </a:ext>
            </a:extLst>
          </p:cNvPr>
          <p:cNvSpPr/>
          <p:nvPr/>
        </p:nvSpPr>
        <p:spPr>
          <a:xfrm rot="2700000">
            <a:off x="1364280" y="3914781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图形 16" descr="沙漏 60% 纯色填充">
            <a:extLst>
              <a:ext uri="{FF2B5EF4-FFF2-40B4-BE49-F238E27FC236}">
                <a16:creationId xmlns:a16="http://schemas.microsoft.com/office/drawing/2014/main" id="{EA7A6146-215F-C7C8-D139-D3E9A7FED490}"/>
              </a:ext>
            </a:extLst>
          </p:cNvPr>
          <p:cNvSpPr/>
          <p:nvPr/>
        </p:nvSpPr>
        <p:spPr>
          <a:xfrm>
            <a:off x="1379709" y="3922495"/>
            <a:ext cx="77143" cy="92571"/>
          </a:xfrm>
          <a:custGeom>
            <a:avLst/>
            <a:gdLst>
              <a:gd name="connsiteX0" fmla="*/ 507397 w 533114"/>
              <a:gd name="connsiteY0" fmla="*/ 57093 h 761638"/>
              <a:gd name="connsiteX1" fmla="*/ 533114 w 533114"/>
              <a:gd name="connsiteY1" fmla="*/ 57093 h 761638"/>
              <a:gd name="connsiteX2" fmla="*/ 533114 w 533114"/>
              <a:gd name="connsiteY2" fmla="*/ 0 h 761638"/>
              <a:gd name="connsiteX3" fmla="*/ 0 w 533114"/>
              <a:gd name="connsiteY3" fmla="*/ 0 h 761638"/>
              <a:gd name="connsiteX4" fmla="*/ 0 w 533114"/>
              <a:gd name="connsiteY4" fmla="*/ 57150 h 761638"/>
              <a:gd name="connsiteX5" fmla="*/ 24765 w 533114"/>
              <a:gd name="connsiteY5" fmla="*/ 57150 h 761638"/>
              <a:gd name="connsiteX6" fmla="*/ 184699 w 533114"/>
              <a:gd name="connsiteY6" fmla="*/ 380819 h 761638"/>
              <a:gd name="connsiteX7" fmla="*/ 24765 w 533114"/>
              <a:gd name="connsiteY7" fmla="*/ 704488 h 761638"/>
              <a:gd name="connsiteX8" fmla="*/ 0 w 533114"/>
              <a:gd name="connsiteY8" fmla="*/ 704488 h 761638"/>
              <a:gd name="connsiteX9" fmla="*/ 0 w 533114"/>
              <a:gd name="connsiteY9" fmla="*/ 761638 h 761638"/>
              <a:gd name="connsiteX10" fmla="*/ 533114 w 533114"/>
              <a:gd name="connsiteY10" fmla="*/ 761638 h 761638"/>
              <a:gd name="connsiteX11" fmla="*/ 533114 w 533114"/>
              <a:gd name="connsiteY11" fmla="*/ 704488 h 761638"/>
              <a:gd name="connsiteX12" fmla="*/ 507397 w 533114"/>
              <a:gd name="connsiteY12" fmla="*/ 704488 h 761638"/>
              <a:gd name="connsiteX13" fmla="*/ 347462 w 533114"/>
              <a:gd name="connsiteY13" fmla="*/ 380819 h 761638"/>
              <a:gd name="connsiteX14" fmla="*/ 507397 w 533114"/>
              <a:gd name="connsiteY14" fmla="*/ 57093 h 761638"/>
              <a:gd name="connsiteX15" fmla="*/ 449961 w 533114"/>
              <a:gd name="connsiteY15" fmla="*/ 57093 h 761638"/>
              <a:gd name="connsiteX16" fmla="*/ 396392 w 533114"/>
              <a:gd name="connsiteY16" fmla="*/ 228543 h 761638"/>
              <a:gd name="connsiteX17" fmla="*/ 136303 w 533114"/>
              <a:gd name="connsiteY17" fmla="*/ 228543 h 761638"/>
              <a:gd name="connsiteX18" fmla="*/ 82229 w 533114"/>
              <a:gd name="connsiteY18" fmla="*/ 57093 h 761638"/>
              <a:gd name="connsiteX19" fmla="*/ 218084 w 533114"/>
              <a:gd name="connsiteY19" fmla="*/ 427130 h 761638"/>
              <a:gd name="connsiteX20" fmla="*/ 230829 w 533114"/>
              <a:gd name="connsiteY20" fmla="*/ 414338 h 761638"/>
              <a:gd name="connsiteX21" fmla="*/ 247650 w 533114"/>
              <a:gd name="connsiteY21" fmla="*/ 439103 h 761638"/>
              <a:gd name="connsiteX22" fmla="*/ 247650 w 533114"/>
              <a:gd name="connsiteY22" fmla="*/ 561975 h 761638"/>
              <a:gd name="connsiteX23" fmla="*/ 105223 w 533114"/>
              <a:gd name="connsiteY23" fmla="*/ 704402 h 761638"/>
              <a:gd name="connsiteX24" fmla="*/ 82172 w 533114"/>
              <a:gd name="connsiteY24" fmla="*/ 704402 h 761638"/>
              <a:gd name="connsiteX25" fmla="*/ 218084 w 533114"/>
              <a:gd name="connsiteY25" fmla="*/ 427130 h 761638"/>
              <a:gd name="connsiteX26" fmla="*/ 449971 w 533114"/>
              <a:gd name="connsiteY26" fmla="*/ 704402 h 761638"/>
              <a:gd name="connsiteX27" fmla="*/ 428177 w 533114"/>
              <a:gd name="connsiteY27" fmla="*/ 704402 h 761638"/>
              <a:gd name="connsiteX28" fmla="*/ 285750 w 533114"/>
              <a:gd name="connsiteY28" fmla="*/ 561975 h 761638"/>
              <a:gd name="connsiteX29" fmla="*/ 285750 w 533114"/>
              <a:gd name="connsiteY29" fmla="*/ 438341 h 761638"/>
              <a:gd name="connsiteX30" fmla="*/ 301733 w 533114"/>
              <a:gd name="connsiteY30" fmla="*/ 414871 h 761638"/>
              <a:gd name="connsiteX31" fmla="*/ 314039 w 533114"/>
              <a:gd name="connsiteY31" fmla="*/ 427130 h 761638"/>
              <a:gd name="connsiteX32" fmla="*/ 449971 w 533114"/>
              <a:gd name="connsiteY32" fmla="*/ 704402 h 76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3114" h="761638">
                <a:moveTo>
                  <a:pt x="507397" y="57093"/>
                </a:moveTo>
                <a:lnTo>
                  <a:pt x="533114" y="57093"/>
                </a:lnTo>
                <a:lnTo>
                  <a:pt x="533114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2" y="162811"/>
                  <a:pt x="96202" y="317040"/>
                  <a:pt x="184699" y="380819"/>
                </a:cubicBezTo>
                <a:cubicBezTo>
                  <a:pt x="96164" y="444637"/>
                  <a:pt x="34290" y="598818"/>
                  <a:pt x="24765" y="704488"/>
                </a:cubicBezTo>
                <a:lnTo>
                  <a:pt x="0" y="704488"/>
                </a:lnTo>
                <a:lnTo>
                  <a:pt x="0" y="761638"/>
                </a:lnTo>
                <a:lnTo>
                  <a:pt x="533114" y="761638"/>
                </a:lnTo>
                <a:lnTo>
                  <a:pt x="533114" y="704488"/>
                </a:lnTo>
                <a:lnTo>
                  <a:pt x="507397" y="704488"/>
                </a:lnTo>
                <a:cubicBezTo>
                  <a:pt x="497872" y="598818"/>
                  <a:pt x="435959" y="444598"/>
                  <a:pt x="347462" y="380819"/>
                </a:cubicBezTo>
                <a:cubicBezTo>
                  <a:pt x="436007" y="316982"/>
                  <a:pt x="497872" y="162754"/>
                  <a:pt x="507397" y="57093"/>
                </a:cubicBezTo>
                <a:close/>
                <a:moveTo>
                  <a:pt x="449961" y="57093"/>
                </a:moveTo>
                <a:cubicBezTo>
                  <a:pt x="442200" y="116921"/>
                  <a:pt x="424073" y="174939"/>
                  <a:pt x="396392" y="228543"/>
                </a:cubicBezTo>
                <a:lnTo>
                  <a:pt x="136303" y="228543"/>
                </a:lnTo>
                <a:cubicBezTo>
                  <a:pt x="108760" y="174842"/>
                  <a:pt x="90479" y="116878"/>
                  <a:pt x="82229" y="57093"/>
                </a:cubicBezTo>
                <a:close/>
                <a:moveTo>
                  <a:pt x="218084" y="427130"/>
                </a:moveTo>
                <a:cubicBezTo>
                  <a:pt x="222987" y="423572"/>
                  <a:pt x="227289" y="419253"/>
                  <a:pt x="230829" y="414338"/>
                </a:cubicBezTo>
                <a:lnTo>
                  <a:pt x="247650" y="439103"/>
                </a:lnTo>
                <a:lnTo>
                  <a:pt x="247650" y="561975"/>
                </a:lnTo>
                <a:lnTo>
                  <a:pt x="105223" y="704402"/>
                </a:lnTo>
                <a:lnTo>
                  <a:pt x="82172" y="704402"/>
                </a:lnTo>
                <a:cubicBezTo>
                  <a:pt x="92278" y="609600"/>
                  <a:pt x="148371" y="477355"/>
                  <a:pt x="218084" y="427130"/>
                </a:cubicBezTo>
                <a:close/>
                <a:moveTo>
                  <a:pt x="449971" y="704402"/>
                </a:moveTo>
                <a:lnTo>
                  <a:pt x="428177" y="704402"/>
                </a:lnTo>
                <a:lnTo>
                  <a:pt x="285750" y="561975"/>
                </a:lnTo>
                <a:lnTo>
                  <a:pt x="285750" y="438341"/>
                </a:lnTo>
                <a:lnTo>
                  <a:pt x="301733" y="414871"/>
                </a:lnTo>
                <a:cubicBezTo>
                  <a:pt x="305187" y="419560"/>
                  <a:pt x="309337" y="423694"/>
                  <a:pt x="314039" y="427130"/>
                </a:cubicBezTo>
                <a:cubicBezTo>
                  <a:pt x="383781" y="477355"/>
                  <a:pt x="439865" y="609600"/>
                  <a:pt x="449971" y="70440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49BBFB86-AAC9-BF27-886C-3A05199B51A8}"/>
              </a:ext>
            </a:extLst>
          </p:cNvPr>
          <p:cNvSpPr/>
          <p:nvPr/>
        </p:nvSpPr>
        <p:spPr>
          <a:xfrm rot="2700000">
            <a:off x="2311080" y="3914781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图形 16" descr="沙漏 60% 纯色填充">
            <a:extLst>
              <a:ext uri="{FF2B5EF4-FFF2-40B4-BE49-F238E27FC236}">
                <a16:creationId xmlns:a16="http://schemas.microsoft.com/office/drawing/2014/main" id="{720DA59A-82D4-8F5A-0523-B8B43CCB3EC6}"/>
              </a:ext>
            </a:extLst>
          </p:cNvPr>
          <p:cNvSpPr/>
          <p:nvPr/>
        </p:nvSpPr>
        <p:spPr>
          <a:xfrm>
            <a:off x="2326509" y="3922495"/>
            <a:ext cx="77143" cy="92571"/>
          </a:xfrm>
          <a:custGeom>
            <a:avLst/>
            <a:gdLst>
              <a:gd name="connsiteX0" fmla="*/ 507397 w 533114"/>
              <a:gd name="connsiteY0" fmla="*/ 57093 h 761638"/>
              <a:gd name="connsiteX1" fmla="*/ 533114 w 533114"/>
              <a:gd name="connsiteY1" fmla="*/ 57093 h 761638"/>
              <a:gd name="connsiteX2" fmla="*/ 533114 w 533114"/>
              <a:gd name="connsiteY2" fmla="*/ 0 h 761638"/>
              <a:gd name="connsiteX3" fmla="*/ 0 w 533114"/>
              <a:gd name="connsiteY3" fmla="*/ 0 h 761638"/>
              <a:gd name="connsiteX4" fmla="*/ 0 w 533114"/>
              <a:gd name="connsiteY4" fmla="*/ 57150 h 761638"/>
              <a:gd name="connsiteX5" fmla="*/ 24765 w 533114"/>
              <a:gd name="connsiteY5" fmla="*/ 57150 h 761638"/>
              <a:gd name="connsiteX6" fmla="*/ 184699 w 533114"/>
              <a:gd name="connsiteY6" fmla="*/ 380819 h 761638"/>
              <a:gd name="connsiteX7" fmla="*/ 24765 w 533114"/>
              <a:gd name="connsiteY7" fmla="*/ 704488 h 761638"/>
              <a:gd name="connsiteX8" fmla="*/ 0 w 533114"/>
              <a:gd name="connsiteY8" fmla="*/ 704488 h 761638"/>
              <a:gd name="connsiteX9" fmla="*/ 0 w 533114"/>
              <a:gd name="connsiteY9" fmla="*/ 761638 h 761638"/>
              <a:gd name="connsiteX10" fmla="*/ 533114 w 533114"/>
              <a:gd name="connsiteY10" fmla="*/ 761638 h 761638"/>
              <a:gd name="connsiteX11" fmla="*/ 533114 w 533114"/>
              <a:gd name="connsiteY11" fmla="*/ 704488 h 761638"/>
              <a:gd name="connsiteX12" fmla="*/ 507397 w 533114"/>
              <a:gd name="connsiteY12" fmla="*/ 704488 h 761638"/>
              <a:gd name="connsiteX13" fmla="*/ 347462 w 533114"/>
              <a:gd name="connsiteY13" fmla="*/ 380819 h 761638"/>
              <a:gd name="connsiteX14" fmla="*/ 507397 w 533114"/>
              <a:gd name="connsiteY14" fmla="*/ 57093 h 761638"/>
              <a:gd name="connsiteX15" fmla="*/ 449961 w 533114"/>
              <a:gd name="connsiteY15" fmla="*/ 57093 h 761638"/>
              <a:gd name="connsiteX16" fmla="*/ 396392 w 533114"/>
              <a:gd name="connsiteY16" fmla="*/ 228543 h 761638"/>
              <a:gd name="connsiteX17" fmla="*/ 136303 w 533114"/>
              <a:gd name="connsiteY17" fmla="*/ 228543 h 761638"/>
              <a:gd name="connsiteX18" fmla="*/ 82229 w 533114"/>
              <a:gd name="connsiteY18" fmla="*/ 57093 h 761638"/>
              <a:gd name="connsiteX19" fmla="*/ 218084 w 533114"/>
              <a:gd name="connsiteY19" fmla="*/ 427130 h 761638"/>
              <a:gd name="connsiteX20" fmla="*/ 230829 w 533114"/>
              <a:gd name="connsiteY20" fmla="*/ 414338 h 761638"/>
              <a:gd name="connsiteX21" fmla="*/ 247650 w 533114"/>
              <a:gd name="connsiteY21" fmla="*/ 439103 h 761638"/>
              <a:gd name="connsiteX22" fmla="*/ 247650 w 533114"/>
              <a:gd name="connsiteY22" fmla="*/ 561975 h 761638"/>
              <a:gd name="connsiteX23" fmla="*/ 105223 w 533114"/>
              <a:gd name="connsiteY23" fmla="*/ 704402 h 761638"/>
              <a:gd name="connsiteX24" fmla="*/ 82172 w 533114"/>
              <a:gd name="connsiteY24" fmla="*/ 704402 h 761638"/>
              <a:gd name="connsiteX25" fmla="*/ 218084 w 533114"/>
              <a:gd name="connsiteY25" fmla="*/ 427130 h 761638"/>
              <a:gd name="connsiteX26" fmla="*/ 449971 w 533114"/>
              <a:gd name="connsiteY26" fmla="*/ 704402 h 761638"/>
              <a:gd name="connsiteX27" fmla="*/ 428177 w 533114"/>
              <a:gd name="connsiteY27" fmla="*/ 704402 h 761638"/>
              <a:gd name="connsiteX28" fmla="*/ 285750 w 533114"/>
              <a:gd name="connsiteY28" fmla="*/ 561975 h 761638"/>
              <a:gd name="connsiteX29" fmla="*/ 285750 w 533114"/>
              <a:gd name="connsiteY29" fmla="*/ 438341 h 761638"/>
              <a:gd name="connsiteX30" fmla="*/ 301733 w 533114"/>
              <a:gd name="connsiteY30" fmla="*/ 414871 h 761638"/>
              <a:gd name="connsiteX31" fmla="*/ 314039 w 533114"/>
              <a:gd name="connsiteY31" fmla="*/ 427130 h 761638"/>
              <a:gd name="connsiteX32" fmla="*/ 449971 w 533114"/>
              <a:gd name="connsiteY32" fmla="*/ 704402 h 76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3114" h="761638">
                <a:moveTo>
                  <a:pt x="507397" y="57093"/>
                </a:moveTo>
                <a:lnTo>
                  <a:pt x="533114" y="57093"/>
                </a:lnTo>
                <a:lnTo>
                  <a:pt x="533114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2" y="162811"/>
                  <a:pt x="96202" y="317040"/>
                  <a:pt x="184699" y="380819"/>
                </a:cubicBezTo>
                <a:cubicBezTo>
                  <a:pt x="96164" y="444637"/>
                  <a:pt x="34290" y="598818"/>
                  <a:pt x="24765" y="704488"/>
                </a:cubicBezTo>
                <a:lnTo>
                  <a:pt x="0" y="704488"/>
                </a:lnTo>
                <a:lnTo>
                  <a:pt x="0" y="761638"/>
                </a:lnTo>
                <a:lnTo>
                  <a:pt x="533114" y="761638"/>
                </a:lnTo>
                <a:lnTo>
                  <a:pt x="533114" y="704488"/>
                </a:lnTo>
                <a:lnTo>
                  <a:pt x="507397" y="704488"/>
                </a:lnTo>
                <a:cubicBezTo>
                  <a:pt x="497872" y="598818"/>
                  <a:pt x="435959" y="444598"/>
                  <a:pt x="347462" y="380819"/>
                </a:cubicBezTo>
                <a:cubicBezTo>
                  <a:pt x="436007" y="316982"/>
                  <a:pt x="497872" y="162754"/>
                  <a:pt x="507397" y="57093"/>
                </a:cubicBezTo>
                <a:close/>
                <a:moveTo>
                  <a:pt x="449961" y="57093"/>
                </a:moveTo>
                <a:cubicBezTo>
                  <a:pt x="442200" y="116921"/>
                  <a:pt x="424073" y="174939"/>
                  <a:pt x="396392" y="228543"/>
                </a:cubicBezTo>
                <a:lnTo>
                  <a:pt x="136303" y="228543"/>
                </a:lnTo>
                <a:cubicBezTo>
                  <a:pt x="108760" y="174842"/>
                  <a:pt x="90479" y="116878"/>
                  <a:pt x="82229" y="57093"/>
                </a:cubicBezTo>
                <a:close/>
                <a:moveTo>
                  <a:pt x="218084" y="427130"/>
                </a:moveTo>
                <a:cubicBezTo>
                  <a:pt x="222987" y="423572"/>
                  <a:pt x="227289" y="419253"/>
                  <a:pt x="230829" y="414338"/>
                </a:cubicBezTo>
                <a:lnTo>
                  <a:pt x="247650" y="439103"/>
                </a:lnTo>
                <a:lnTo>
                  <a:pt x="247650" y="561975"/>
                </a:lnTo>
                <a:lnTo>
                  <a:pt x="105223" y="704402"/>
                </a:lnTo>
                <a:lnTo>
                  <a:pt x="82172" y="704402"/>
                </a:lnTo>
                <a:cubicBezTo>
                  <a:pt x="92278" y="609600"/>
                  <a:pt x="148371" y="477355"/>
                  <a:pt x="218084" y="427130"/>
                </a:cubicBezTo>
                <a:close/>
                <a:moveTo>
                  <a:pt x="449971" y="704402"/>
                </a:moveTo>
                <a:lnTo>
                  <a:pt x="428177" y="704402"/>
                </a:lnTo>
                <a:lnTo>
                  <a:pt x="285750" y="561975"/>
                </a:lnTo>
                <a:lnTo>
                  <a:pt x="285750" y="438341"/>
                </a:lnTo>
                <a:lnTo>
                  <a:pt x="301733" y="414871"/>
                </a:lnTo>
                <a:cubicBezTo>
                  <a:pt x="305187" y="419560"/>
                  <a:pt x="309337" y="423694"/>
                  <a:pt x="314039" y="427130"/>
                </a:cubicBezTo>
                <a:cubicBezTo>
                  <a:pt x="383781" y="477355"/>
                  <a:pt x="439865" y="609600"/>
                  <a:pt x="449971" y="70440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9" name="图形 16" descr="沙漏 60% 纯色填充">
            <a:extLst>
              <a:ext uri="{FF2B5EF4-FFF2-40B4-BE49-F238E27FC236}">
                <a16:creationId xmlns:a16="http://schemas.microsoft.com/office/drawing/2014/main" id="{0FE21645-0BBC-803B-70A8-C9E2C87FF448}"/>
              </a:ext>
            </a:extLst>
          </p:cNvPr>
          <p:cNvSpPr/>
          <p:nvPr/>
        </p:nvSpPr>
        <p:spPr>
          <a:xfrm>
            <a:off x="432909" y="3922495"/>
            <a:ext cx="77143" cy="92571"/>
          </a:xfrm>
          <a:custGeom>
            <a:avLst/>
            <a:gdLst>
              <a:gd name="connsiteX0" fmla="*/ 507397 w 533114"/>
              <a:gd name="connsiteY0" fmla="*/ 57093 h 761638"/>
              <a:gd name="connsiteX1" fmla="*/ 533114 w 533114"/>
              <a:gd name="connsiteY1" fmla="*/ 57093 h 761638"/>
              <a:gd name="connsiteX2" fmla="*/ 533114 w 533114"/>
              <a:gd name="connsiteY2" fmla="*/ 0 h 761638"/>
              <a:gd name="connsiteX3" fmla="*/ 0 w 533114"/>
              <a:gd name="connsiteY3" fmla="*/ 0 h 761638"/>
              <a:gd name="connsiteX4" fmla="*/ 0 w 533114"/>
              <a:gd name="connsiteY4" fmla="*/ 57150 h 761638"/>
              <a:gd name="connsiteX5" fmla="*/ 24765 w 533114"/>
              <a:gd name="connsiteY5" fmla="*/ 57150 h 761638"/>
              <a:gd name="connsiteX6" fmla="*/ 184699 w 533114"/>
              <a:gd name="connsiteY6" fmla="*/ 380819 h 761638"/>
              <a:gd name="connsiteX7" fmla="*/ 24765 w 533114"/>
              <a:gd name="connsiteY7" fmla="*/ 704488 h 761638"/>
              <a:gd name="connsiteX8" fmla="*/ 0 w 533114"/>
              <a:gd name="connsiteY8" fmla="*/ 704488 h 761638"/>
              <a:gd name="connsiteX9" fmla="*/ 0 w 533114"/>
              <a:gd name="connsiteY9" fmla="*/ 761638 h 761638"/>
              <a:gd name="connsiteX10" fmla="*/ 533114 w 533114"/>
              <a:gd name="connsiteY10" fmla="*/ 761638 h 761638"/>
              <a:gd name="connsiteX11" fmla="*/ 533114 w 533114"/>
              <a:gd name="connsiteY11" fmla="*/ 704488 h 761638"/>
              <a:gd name="connsiteX12" fmla="*/ 507397 w 533114"/>
              <a:gd name="connsiteY12" fmla="*/ 704488 h 761638"/>
              <a:gd name="connsiteX13" fmla="*/ 347462 w 533114"/>
              <a:gd name="connsiteY13" fmla="*/ 380819 h 761638"/>
              <a:gd name="connsiteX14" fmla="*/ 507397 w 533114"/>
              <a:gd name="connsiteY14" fmla="*/ 57093 h 761638"/>
              <a:gd name="connsiteX15" fmla="*/ 449961 w 533114"/>
              <a:gd name="connsiteY15" fmla="*/ 57093 h 761638"/>
              <a:gd name="connsiteX16" fmla="*/ 396392 w 533114"/>
              <a:gd name="connsiteY16" fmla="*/ 228543 h 761638"/>
              <a:gd name="connsiteX17" fmla="*/ 136303 w 533114"/>
              <a:gd name="connsiteY17" fmla="*/ 228543 h 761638"/>
              <a:gd name="connsiteX18" fmla="*/ 82229 w 533114"/>
              <a:gd name="connsiteY18" fmla="*/ 57093 h 761638"/>
              <a:gd name="connsiteX19" fmla="*/ 218084 w 533114"/>
              <a:gd name="connsiteY19" fmla="*/ 427130 h 761638"/>
              <a:gd name="connsiteX20" fmla="*/ 230829 w 533114"/>
              <a:gd name="connsiteY20" fmla="*/ 414338 h 761638"/>
              <a:gd name="connsiteX21" fmla="*/ 247650 w 533114"/>
              <a:gd name="connsiteY21" fmla="*/ 439103 h 761638"/>
              <a:gd name="connsiteX22" fmla="*/ 247650 w 533114"/>
              <a:gd name="connsiteY22" fmla="*/ 561975 h 761638"/>
              <a:gd name="connsiteX23" fmla="*/ 105223 w 533114"/>
              <a:gd name="connsiteY23" fmla="*/ 704402 h 761638"/>
              <a:gd name="connsiteX24" fmla="*/ 82172 w 533114"/>
              <a:gd name="connsiteY24" fmla="*/ 704402 h 761638"/>
              <a:gd name="connsiteX25" fmla="*/ 218084 w 533114"/>
              <a:gd name="connsiteY25" fmla="*/ 427130 h 761638"/>
              <a:gd name="connsiteX26" fmla="*/ 449971 w 533114"/>
              <a:gd name="connsiteY26" fmla="*/ 704402 h 761638"/>
              <a:gd name="connsiteX27" fmla="*/ 428177 w 533114"/>
              <a:gd name="connsiteY27" fmla="*/ 704402 h 761638"/>
              <a:gd name="connsiteX28" fmla="*/ 285750 w 533114"/>
              <a:gd name="connsiteY28" fmla="*/ 561975 h 761638"/>
              <a:gd name="connsiteX29" fmla="*/ 285750 w 533114"/>
              <a:gd name="connsiteY29" fmla="*/ 438341 h 761638"/>
              <a:gd name="connsiteX30" fmla="*/ 301733 w 533114"/>
              <a:gd name="connsiteY30" fmla="*/ 414871 h 761638"/>
              <a:gd name="connsiteX31" fmla="*/ 314039 w 533114"/>
              <a:gd name="connsiteY31" fmla="*/ 427130 h 761638"/>
              <a:gd name="connsiteX32" fmla="*/ 449971 w 533114"/>
              <a:gd name="connsiteY32" fmla="*/ 704402 h 76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3114" h="761638">
                <a:moveTo>
                  <a:pt x="507397" y="57093"/>
                </a:moveTo>
                <a:lnTo>
                  <a:pt x="533114" y="57093"/>
                </a:lnTo>
                <a:lnTo>
                  <a:pt x="533114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2" y="162811"/>
                  <a:pt x="96202" y="317040"/>
                  <a:pt x="184699" y="380819"/>
                </a:cubicBezTo>
                <a:cubicBezTo>
                  <a:pt x="96164" y="444637"/>
                  <a:pt x="34290" y="598818"/>
                  <a:pt x="24765" y="704488"/>
                </a:cubicBezTo>
                <a:lnTo>
                  <a:pt x="0" y="704488"/>
                </a:lnTo>
                <a:lnTo>
                  <a:pt x="0" y="761638"/>
                </a:lnTo>
                <a:lnTo>
                  <a:pt x="533114" y="761638"/>
                </a:lnTo>
                <a:lnTo>
                  <a:pt x="533114" y="704488"/>
                </a:lnTo>
                <a:lnTo>
                  <a:pt x="507397" y="704488"/>
                </a:lnTo>
                <a:cubicBezTo>
                  <a:pt x="497872" y="598818"/>
                  <a:pt x="435959" y="444598"/>
                  <a:pt x="347462" y="380819"/>
                </a:cubicBezTo>
                <a:cubicBezTo>
                  <a:pt x="436007" y="316982"/>
                  <a:pt x="497872" y="162754"/>
                  <a:pt x="507397" y="57093"/>
                </a:cubicBezTo>
                <a:close/>
                <a:moveTo>
                  <a:pt x="449961" y="57093"/>
                </a:moveTo>
                <a:cubicBezTo>
                  <a:pt x="442200" y="116921"/>
                  <a:pt x="424073" y="174939"/>
                  <a:pt x="396392" y="228543"/>
                </a:cubicBezTo>
                <a:lnTo>
                  <a:pt x="136303" y="228543"/>
                </a:lnTo>
                <a:cubicBezTo>
                  <a:pt x="108760" y="174842"/>
                  <a:pt x="90479" y="116878"/>
                  <a:pt x="82229" y="57093"/>
                </a:cubicBezTo>
                <a:close/>
                <a:moveTo>
                  <a:pt x="218084" y="427130"/>
                </a:moveTo>
                <a:cubicBezTo>
                  <a:pt x="222987" y="423572"/>
                  <a:pt x="227289" y="419253"/>
                  <a:pt x="230829" y="414338"/>
                </a:cubicBezTo>
                <a:lnTo>
                  <a:pt x="247650" y="439103"/>
                </a:lnTo>
                <a:lnTo>
                  <a:pt x="247650" y="561975"/>
                </a:lnTo>
                <a:lnTo>
                  <a:pt x="105223" y="704402"/>
                </a:lnTo>
                <a:lnTo>
                  <a:pt x="82172" y="704402"/>
                </a:lnTo>
                <a:cubicBezTo>
                  <a:pt x="92278" y="609600"/>
                  <a:pt x="148371" y="477355"/>
                  <a:pt x="218084" y="427130"/>
                </a:cubicBezTo>
                <a:close/>
                <a:moveTo>
                  <a:pt x="449971" y="704402"/>
                </a:moveTo>
                <a:lnTo>
                  <a:pt x="428177" y="704402"/>
                </a:lnTo>
                <a:lnTo>
                  <a:pt x="285750" y="561975"/>
                </a:lnTo>
                <a:lnTo>
                  <a:pt x="285750" y="438341"/>
                </a:lnTo>
                <a:lnTo>
                  <a:pt x="301733" y="414871"/>
                </a:lnTo>
                <a:cubicBezTo>
                  <a:pt x="305187" y="419560"/>
                  <a:pt x="309337" y="423694"/>
                  <a:pt x="314039" y="427130"/>
                </a:cubicBezTo>
                <a:cubicBezTo>
                  <a:pt x="383781" y="477355"/>
                  <a:pt x="439865" y="609600"/>
                  <a:pt x="449971" y="7044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0" name="图形 16" descr="沙漏 60% 纯色填充">
            <a:extLst>
              <a:ext uri="{FF2B5EF4-FFF2-40B4-BE49-F238E27FC236}">
                <a16:creationId xmlns:a16="http://schemas.microsoft.com/office/drawing/2014/main" id="{63FEF218-3C3A-3FED-C2A2-892173A8AD9F}"/>
              </a:ext>
            </a:extLst>
          </p:cNvPr>
          <p:cNvSpPr/>
          <p:nvPr/>
        </p:nvSpPr>
        <p:spPr>
          <a:xfrm>
            <a:off x="1379709" y="3922495"/>
            <a:ext cx="77143" cy="92571"/>
          </a:xfrm>
          <a:custGeom>
            <a:avLst/>
            <a:gdLst>
              <a:gd name="connsiteX0" fmla="*/ 507397 w 533114"/>
              <a:gd name="connsiteY0" fmla="*/ 57093 h 761638"/>
              <a:gd name="connsiteX1" fmla="*/ 533114 w 533114"/>
              <a:gd name="connsiteY1" fmla="*/ 57093 h 761638"/>
              <a:gd name="connsiteX2" fmla="*/ 533114 w 533114"/>
              <a:gd name="connsiteY2" fmla="*/ 0 h 761638"/>
              <a:gd name="connsiteX3" fmla="*/ 0 w 533114"/>
              <a:gd name="connsiteY3" fmla="*/ 0 h 761638"/>
              <a:gd name="connsiteX4" fmla="*/ 0 w 533114"/>
              <a:gd name="connsiteY4" fmla="*/ 57150 h 761638"/>
              <a:gd name="connsiteX5" fmla="*/ 24765 w 533114"/>
              <a:gd name="connsiteY5" fmla="*/ 57150 h 761638"/>
              <a:gd name="connsiteX6" fmla="*/ 184699 w 533114"/>
              <a:gd name="connsiteY6" fmla="*/ 380819 h 761638"/>
              <a:gd name="connsiteX7" fmla="*/ 24765 w 533114"/>
              <a:gd name="connsiteY7" fmla="*/ 704488 h 761638"/>
              <a:gd name="connsiteX8" fmla="*/ 0 w 533114"/>
              <a:gd name="connsiteY8" fmla="*/ 704488 h 761638"/>
              <a:gd name="connsiteX9" fmla="*/ 0 w 533114"/>
              <a:gd name="connsiteY9" fmla="*/ 761638 h 761638"/>
              <a:gd name="connsiteX10" fmla="*/ 533114 w 533114"/>
              <a:gd name="connsiteY10" fmla="*/ 761638 h 761638"/>
              <a:gd name="connsiteX11" fmla="*/ 533114 w 533114"/>
              <a:gd name="connsiteY11" fmla="*/ 704488 h 761638"/>
              <a:gd name="connsiteX12" fmla="*/ 507397 w 533114"/>
              <a:gd name="connsiteY12" fmla="*/ 704488 h 761638"/>
              <a:gd name="connsiteX13" fmla="*/ 347462 w 533114"/>
              <a:gd name="connsiteY13" fmla="*/ 380819 h 761638"/>
              <a:gd name="connsiteX14" fmla="*/ 507397 w 533114"/>
              <a:gd name="connsiteY14" fmla="*/ 57093 h 761638"/>
              <a:gd name="connsiteX15" fmla="*/ 449961 w 533114"/>
              <a:gd name="connsiteY15" fmla="*/ 57093 h 761638"/>
              <a:gd name="connsiteX16" fmla="*/ 396392 w 533114"/>
              <a:gd name="connsiteY16" fmla="*/ 228543 h 761638"/>
              <a:gd name="connsiteX17" fmla="*/ 136303 w 533114"/>
              <a:gd name="connsiteY17" fmla="*/ 228543 h 761638"/>
              <a:gd name="connsiteX18" fmla="*/ 82229 w 533114"/>
              <a:gd name="connsiteY18" fmla="*/ 57093 h 761638"/>
              <a:gd name="connsiteX19" fmla="*/ 218084 w 533114"/>
              <a:gd name="connsiteY19" fmla="*/ 427130 h 761638"/>
              <a:gd name="connsiteX20" fmla="*/ 230829 w 533114"/>
              <a:gd name="connsiteY20" fmla="*/ 414338 h 761638"/>
              <a:gd name="connsiteX21" fmla="*/ 247650 w 533114"/>
              <a:gd name="connsiteY21" fmla="*/ 439103 h 761638"/>
              <a:gd name="connsiteX22" fmla="*/ 247650 w 533114"/>
              <a:gd name="connsiteY22" fmla="*/ 561975 h 761638"/>
              <a:gd name="connsiteX23" fmla="*/ 105223 w 533114"/>
              <a:gd name="connsiteY23" fmla="*/ 704402 h 761638"/>
              <a:gd name="connsiteX24" fmla="*/ 82172 w 533114"/>
              <a:gd name="connsiteY24" fmla="*/ 704402 h 761638"/>
              <a:gd name="connsiteX25" fmla="*/ 218084 w 533114"/>
              <a:gd name="connsiteY25" fmla="*/ 427130 h 761638"/>
              <a:gd name="connsiteX26" fmla="*/ 449971 w 533114"/>
              <a:gd name="connsiteY26" fmla="*/ 704402 h 761638"/>
              <a:gd name="connsiteX27" fmla="*/ 428177 w 533114"/>
              <a:gd name="connsiteY27" fmla="*/ 704402 h 761638"/>
              <a:gd name="connsiteX28" fmla="*/ 285750 w 533114"/>
              <a:gd name="connsiteY28" fmla="*/ 561975 h 761638"/>
              <a:gd name="connsiteX29" fmla="*/ 285750 w 533114"/>
              <a:gd name="connsiteY29" fmla="*/ 438341 h 761638"/>
              <a:gd name="connsiteX30" fmla="*/ 301733 w 533114"/>
              <a:gd name="connsiteY30" fmla="*/ 414871 h 761638"/>
              <a:gd name="connsiteX31" fmla="*/ 314039 w 533114"/>
              <a:gd name="connsiteY31" fmla="*/ 427130 h 761638"/>
              <a:gd name="connsiteX32" fmla="*/ 449971 w 533114"/>
              <a:gd name="connsiteY32" fmla="*/ 704402 h 76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3114" h="761638">
                <a:moveTo>
                  <a:pt x="507397" y="57093"/>
                </a:moveTo>
                <a:lnTo>
                  <a:pt x="533114" y="57093"/>
                </a:lnTo>
                <a:lnTo>
                  <a:pt x="533114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2" y="162811"/>
                  <a:pt x="96202" y="317040"/>
                  <a:pt x="184699" y="380819"/>
                </a:cubicBezTo>
                <a:cubicBezTo>
                  <a:pt x="96164" y="444637"/>
                  <a:pt x="34290" y="598818"/>
                  <a:pt x="24765" y="704488"/>
                </a:cubicBezTo>
                <a:lnTo>
                  <a:pt x="0" y="704488"/>
                </a:lnTo>
                <a:lnTo>
                  <a:pt x="0" y="761638"/>
                </a:lnTo>
                <a:lnTo>
                  <a:pt x="533114" y="761638"/>
                </a:lnTo>
                <a:lnTo>
                  <a:pt x="533114" y="704488"/>
                </a:lnTo>
                <a:lnTo>
                  <a:pt x="507397" y="704488"/>
                </a:lnTo>
                <a:cubicBezTo>
                  <a:pt x="497872" y="598818"/>
                  <a:pt x="435959" y="444598"/>
                  <a:pt x="347462" y="380819"/>
                </a:cubicBezTo>
                <a:cubicBezTo>
                  <a:pt x="436007" y="316982"/>
                  <a:pt x="497872" y="162754"/>
                  <a:pt x="507397" y="57093"/>
                </a:cubicBezTo>
                <a:close/>
                <a:moveTo>
                  <a:pt x="449961" y="57093"/>
                </a:moveTo>
                <a:cubicBezTo>
                  <a:pt x="442200" y="116921"/>
                  <a:pt x="424073" y="174939"/>
                  <a:pt x="396392" y="228543"/>
                </a:cubicBezTo>
                <a:lnTo>
                  <a:pt x="136303" y="228543"/>
                </a:lnTo>
                <a:cubicBezTo>
                  <a:pt x="108760" y="174842"/>
                  <a:pt x="90479" y="116878"/>
                  <a:pt x="82229" y="57093"/>
                </a:cubicBezTo>
                <a:close/>
                <a:moveTo>
                  <a:pt x="218084" y="427130"/>
                </a:moveTo>
                <a:cubicBezTo>
                  <a:pt x="222987" y="423572"/>
                  <a:pt x="227289" y="419253"/>
                  <a:pt x="230829" y="414338"/>
                </a:cubicBezTo>
                <a:lnTo>
                  <a:pt x="247650" y="439103"/>
                </a:lnTo>
                <a:lnTo>
                  <a:pt x="247650" y="561975"/>
                </a:lnTo>
                <a:lnTo>
                  <a:pt x="105223" y="704402"/>
                </a:lnTo>
                <a:lnTo>
                  <a:pt x="82172" y="704402"/>
                </a:lnTo>
                <a:cubicBezTo>
                  <a:pt x="92278" y="609600"/>
                  <a:pt x="148371" y="477355"/>
                  <a:pt x="218084" y="427130"/>
                </a:cubicBezTo>
                <a:close/>
                <a:moveTo>
                  <a:pt x="449971" y="704402"/>
                </a:moveTo>
                <a:lnTo>
                  <a:pt x="428177" y="704402"/>
                </a:lnTo>
                <a:lnTo>
                  <a:pt x="285750" y="561975"/>
                </a:lnTo>
                <a:lnTo>
                  <a:pt x="285750" y="438341"/>
                </a:lnTo>
                <a:lnTo>
                  <a:pt x="301733" y="414871"/>
                </a:lnTo>
                <a:cubicBezTo>
                  <a:pt x="305187" y="419560"/>
                  <a:pt x="309337" y="423694"/>
                  <a:pt x="314039" y="427130"/>
                </a:cubicBezTo>
                <a:cubicBezTo>
                  <a:pt x="383781" y="477355"/>
                  <a:pt x="439865" y="609600"/>
                  <a:pt x="449971" y="7044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1" name="图形 16" descr="沙漏 60% 纯色填充">
            <a:extLst>
              <a:ext uri="{FF2B5EF4-FFF2-40B4-BE49-F238E27FC236}">
                <a16:creationId xmlns:a16="http://schemas.microsoft.com/office/drawing/2014/main" id="{DCB59947-B34C-3B56-3EE5-93F3E4C0B243}"/>
              </a:ext>
            </a:extLst>
          </p:cNvPr>
          <p:cNvSpPr/>
          <p:nvPr/>
        </p:nvSpPr>
        <p:spPr>
          <a:xfrm>
            <a:off x="2326509" y="3922495"/>
            <a:ext cx="77143" cy="92571"/>
          </a:xfrm>
          <a:custGeom>
            <a:avLst/>
            <a:gdLst>
              <a:gd name="connsiteX0" fmla="*/ 507397 w 533114"/>
              <a:gd name="connsiteY0" fmla="*/ 57093 h 761638"/>
              <a:gd name="connsiteX1" fmla="*/ 533114 w 533114"/>
              <a:gd name="connsiteY1" fmla="*/ 57093 h 761638"/>
              <a:gd name="connsiteX2" fmla="*/ 533114 w 533114"/>
              <a:gd name="connsiteY2" fmla="*/ 0 h 761638"/>
              <a:gd name="connsiteX3" fmla="*/ 0 w 533114"/>
              <a:gd name="connsiteY3" fmla="*/ 0 h 761638"/>
              <a:gd name="connsiteX4" fmla="*/ 0 w 533114"/>
              <a:gd name="connsiteY4" fmla="*/ 57150 h 761638"/>
              <a:gd name="connsiteX5" fmla="*/ 24765 w 533114"/>
              <a:gd name="connsiteY5" fmla="*/ 57150 h 761638"/>
              <a:gd name="connsiteX6" fmla="*/ 184699 w 533114"/>
              <a:gd name="connsiteY6" fmla="*/ 380819 h 761638"/>
              <a:gd name="connsiteX7" fmla="*/ 24765 w 533114"/>
              <a:gd name="connsiteY7" fmla="*/ 704488 h 761638"/>
              <a:gd name="connsiteX8" fmla="*/ 0 w 533114"/>
              <a:gd name="connsiteY8" fmla="*/ 704488 h 761638"/>
              <a:gd name="connsiteX9" fmla="*/ 0 w 533114"/>
              <a:gd name="connsiteY9" fmla="*/ 761638 h 761638"/>
              <a:gd name="connsiteX10" fmla="*/ 533114 w 533114"/>
              <a:gd name="connsiteY10" fmla="*/ 761638 h 761638"/>
              <a:gd name="connsiteX11" fmla="*/ 533114 w 533114"/>
              <a:gd name="connsiteY11" fmla="*/ 704488 h 761638"/>
              <a:gd name="connsiteX12" fmla="*/ 507397 w 533114"/>
              <a:gd name="connsiteY12" fmla="*/ 704488 h 761638"/>
              <a:gd name="connsiteX13" fmla="*/ 347462 w 533114"/>
              <a:gd name="connsiteY13" fmla="*/ 380819 h 761638"/>
              <a:gd name="connsiteX14" fmla="*/ 507397 w 533114"/>
              <a:gd name="connsiteY14" fmla="*/ 57093 h 761638"/>
              <a:gd name="connsiteX15" fmla="*/ 449961 w 533114"/>
              <a:gd name="connsiteY15" fmla="*/ 57093 h 761638"/>
              <a:gd name="connsiteX16" fmla="*/ 396392 w 533114"/>
              <a:gd name="connsiteY16" fmla="*/ 228543 h 761638"/>
              <a:gd name="connsiteX17" fmla="*/ 136303 w 533114"/>
              <a:gd name="connsiteY17" fmla="*/ 228543 h 761638"/>
              <a:gd name="connsiteX18" fmla="*/ 82229 w 533114"/>
              <a:gd name="connsiteY18" fmla="*/ 57093 h 761638"/>
              <a:gd name="connsiteX19" fmla="*/ 218084 w 533114"/>
              <a:gd name="connsiteY19" fmla="*/ 427130 h 761638"/>
              <a:gd name="connsiteX20" fmla="*/ 230829 w 533114"/>
              <a:gd name="connsiteY20" fmla="*/ 414338 h 761638"/>
              <a:gd name="connsiteX21" fmla="*/ 247650 w 533114"/>
              <a:gd name="connsiteY21" fmla="*/ 439103 h 761638"/>
              <a:gd name="connsiteX22" fmla="*/ 247650 w 533114"/>
              <a:gd name="connsiteY22" fmla="*/ 561975 h 761638"/>
              <a:gd name="connsiteX23" fmla="*/ 105223 w 533114"/>
              <a:gd name="connsiteY23" fmla="*/ 704402 h 761638"/>
              <a:gd name="connsiteX24" fmla="*/ 82172 w 533114"/>
              <a:gd name="connsiteY24" fmla="*/ 704402 h 761638"/>
              <a:gd name="connsiteX25" fmla="*/ 218084 w 533114"/>
              <a:gd name="connsiteY25" fmla="*/ 427130 h 761638"/>
              <a:gd name="connsiteX26" fmla="*/ 449971 w 533114"/>
              <a:gd name="connsiteY26" fmla="*/ 704402 h 761638"/>
              <a:gd name="connsiteX27" fmla="*/ 428177 w 533114"/>
              <a:gd name="connsiteY27" fmla="*/ 704402 h 761638"/>
              <a:gd name="connsiteX28" fmla="*/ 285750 w 533114"/>
              <a:gd name="connsiteY28" fmla="*/ 561975 h 761638"/>
              <a:gd name="connsiteX29" fmla="*/ 285750 w 533114"/>
              <a:gd name="connsiteY29" fmla="*/ 438341 h 761638"/>
              <a:gd name="connsiteX30" fmla="*/ 301733 w 533114"/>
              <a:gd name="connsiteY30" fmla="*/ 414871 h 761638"/>
              <a:gd name="connsiteX31" fmla="*/ 314039 w 533114"/>
              <a:gd name="connsiteY31" fmla="*/ 427130 h 761638"/>
              <a:gd name="connsiteX32" fmla="*/ 449971 w 533114"/>
              <a:gd name="connsiteY32" fmla="*/ 704402 h 76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3114" h="761638">
                <a:moveTo>
                  <a:pt x="507397" y="57093"/>
                </a:moveTo>
                <a:lnTo>
                  <a:pt x="533114" y="57093"/>
                </a:lnTo>
                <a:lnTo>
                  <a:pt x="533114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2" y="162811"/>
                  <a:pt x="96202" y="317040"/>
                  <a:pt x="184699" y="380819"/>
                </a:cubicBezTo>
                <a:cubicBezTo>
                  <a:pt x="96164" y="444637"/>
                  <a:pt x="34290" y="598818"/>
                  <a:pt x="24765" y="704488"/>
                </a:cubicBezTo>
                <a:lnTo>
                  <a:pt x="0" y="704488"/>
                </a:lnTo>
                <a:lnTo>
                  <a:pt x="0" y="761638"/>
                </a:lnTo>
                <a:lnTo>
                  <a:pt x="533114" y="761638"/>
                </a:lnTo>
                <a:lnTo>
                  <a:pt x="533114" y="704488"/>
                </a:lnTo>
                <a:lnTo>
                  <a:pt x="507397" y="704488"/>
                </a:lnTo>
                <a:cubicBezTo>
                  <a:pt x="497872" y="598818"/>
                  <a:pt x="435959" y="444598"/>
                  <a:pt x="347462" y="380819"/>
                </a:cubicBezTo>
                <a:cubicBezTo>
                  <a:pt x="436007" y="316982"/>
                  <a:pt x="497872" y="162754"/>
                  <a:pt x="507397" y="57093"/>
                </a:cubicBezTo>
                <a:close/>
                <a:moveTo>
                  <a:pt x="449961" y="57093"/>
                </a:moveTo>
                <a:cubicBezTo>
                  <a:pt x="442200" y="116921"/>
                  <a:pt x="424073" y="174939"/>
                  <a:pt x="396392" y="228543"/>
                </a:cubicBezTo>
                <a:lnTo>
                  <a:pt x="136303" y="228543"/>
                </a:lnTo>
                <a:cubicBezTo>
                  <a:pt x="108760" y="174842"/>
                  <a:pt x="90479" y="116878"/>
                  <a:pt x="82229" y="57093"/>
                </a:cubicBezTo>
                <a:close/>
                <a:moveTo>
                  <a:pt x="218084" y="427130"/>
                </a:moveTo>
                <a:cubicBezTo>
                  <a:pt x="222987" y="423572"/>
                  <a:pt x="227289" y="419253"/>
                  <a:pt x="230829" y="414338"/>
                </a:cubicBezTo>
                <a:lnTo>
                  <a:pt x="247650" y="439103"/>
                </a:lnTo>
                <a:lnTo>
                  <a:pt x="247650" y="561975"/>
                </a:lnTo>
                <a:lnTo>
                  <a:pt x="105223" y="704402"/>
                </a:lnTo>
                <a:lnTo>
                  <a:pt x="82172" y="704402"/>
                </a:lnTo>
                <a:cubicBezTo>
                  <a:pt x="92278" y="609600"/>
                  <a:pt x="148371" y="477355"/>
                  <a:pt x="218084" y="427130"/>
                </a:cubicBezTo>
                <a:close/>
                <a:moveTo>
                  <a:pt x="449971" y="704402"/>
                </a:moveTo>
                <a:lnTo>
                  <a:pt x="428177" y="704402"/>
                </a:lnTo>
                <a:lnTo>
                  <a:pt x="285750" y="561975"/>
                </a:lnTo>
                <a:lnTo>
                  <a:pt x="285750" y="438341"/>
                </a:lnTo>
                <a:lnTo>
                  <a:pt x="301733" y="414871"/>
                </a:lnTo>
                <a:cubicBezTo>
                  <a:pt x="305187" y="419560"/>
                  <a:pt x="309337" y="423694"/>
                  <a:pt x="314039" y="427130"/>
                </a:cubicBezTo>
                <a:cubicBezTo>
                  <a:pt x="383781" y="477355"/>
                  <a:pt x="439865" y="609600"/>
                  <a:pt x="449971" y="7044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83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FFC5153B-BC2D-4C9D-BCFC-12D1B7F21F84}"/>
              </a:ext>
            </a:extLst>
          </p:cNvPr>
          <p:cNvSpPr/>
          <p:nvPr/>
        </p:nvSpPr>
        <p:spPr>
          <a:xfrm>
            <a:off x="0" y="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12BE99-192E-3286-D61B-BFF800B44FBE}"/>
              </a:ext>
            </a:extLst>
          </p:cNvPr>
          <p:cNvSpPr/>
          <p:nvPr/>
        </p:nvSpPr>
        <p:spPr>
          <a:xfrm>
            <a:off x="946800" y="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45A93CB-F0B3-85B1-1391-CB56A62DDD37}"/>
              </a:ext>
            </a:extLst>
          </p:cNvPr>
          <p:cNvSpPr/>
          <p:nvPr/>
        </p:nvSpPr>
        <p:spPr>
          <a:xfrm>
            <a:off x="1893600" y="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7509964-F8D4-14C6-1F7F-13A3FB8E9E38}"/>
              </a:ext>
            </a:extLst>
          </p:cNvPr>
          <p:cNvSpPr/>
          <p:nvPr/>
        </p:nvSpPr>
        <p:spPr>
          <a:xfrm>
            <a:off x="2840400" y="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77CA6D4-2EAC-6336-F56A-C6F8085DDAB3}"/>
              </a:ext>
            </a:extLst>
          </p:cNvPr>
          <p:cNvSpPr/>
          <p:nvPr/>
        </p:nvSpPr>
        <p:spPr>
          <a:xfrm>
            <a:off x="0" y="9468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CB13554-C239-AAD9-C1D4-FFEA8A03DFEC}"/>
              </a:ext>
            </a:extLst>
          </p:cNvPr>
          <p:cNvSpPr/>
          <p:nvPr/>
        </p:nvSpPr>
        <p:spPr>
          <a:xfrm>
            <a:off x="946800" y="9468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DACE88A-A716-CC18-5B72-D9E32A260B20}"/>
              </a:ext>
            </a:extLst>
          </p:cNvPr>
          <p:cNvSpPr/>
          <p:nvPr/>
        </p:nvSpPr>
        <p:spPr>
          <a:xfrm>
            <a:off x="1893600" y="9468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60EED13-342D-4227-7D72-9CFD0626153F}"/>
              </a:ext>
            </a:extLst>
          </p:cNvPr>
          <p:cNvSpPr/>
          <p:nvPr/>
        </p:nvSpPr>
        <p:spPr>
          <a:xfrm>
            <a:off x="2840400" y="9468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E6A196F-2A4A-4F9A-FA07-08EB2AD04C43}"/>
              </a:ext>
            </a:extLst>
          </p:cNvPr>
          <p:cNvSpPr/>
          <p:nvPr/>
        </p:nvSpPr>
        <p:spPr>
          <a:xfrm>
            <a:off x="650" y="18936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D257A41-DB4E-30F2-925C-75C8F73BF992}"/>
              </a:ext>
            </a:extLst>
          </p:cNvPr>
          <p:cNvSpPr/>
          <p:nvPr/>
        </p:nvSpPr>
        <p:spPr>
          <a:xfrm>
            <a:off x="947450" y="18936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4334E34-AA08-930D-0AC3-B0C4E1695FE0}"/>
              </a:ext>
            </a:extLst>
          </p:cNvPr>
          <p:cNvSpPr/>
          <p:nvPr/>
        </p:nvSpPr>
        <p:spPr>
          <a:xfrm>
            <a:off x="1894250" y="18936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9C84686-7BAE-4FA5-29F3-41947FF17D4E}"/>
              </a:ext>
            </a:extLst>
          </p:cNvPr>
          <p:cNvSpPr/>
          <p:nvPr/>
        </p:nvSpPr>
        <p:spPr>
          <a:xfrm>
            <a:off x="2841050" y="18936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140DFBE-0441-A1CD-F396-EDF73ADA21E0}"/>
              </a:ext>
            </a:extLst>
          </p:cNvPr>
          <p:cNvSpPr/>
          <p:nvPr/>
        </p:nvSpPr>
        <p:spPr>
          <a:xfrm>
            <a:off x="650" y="28404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AD617D9-66E0-D4E9-CB5F-A61AC3E4A058}"/>
              </a:ext>
            </a:extLst>
          </p:cNvPr>
          <p:cNvSpPr/>
          <p:nvPr/>
        </p:nvSpPr>
        <p:spPr>
          <a:xfrm>
            <a:off x="947450" y="28404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8CEFE29-7413-84BF-7DBD-5B56C8FEF282}"/>
              </a:ext>
            </a:extLst>
          </p:cNvPr>
          <p:cNvSpPr/>
          <p:nvPr/>
        </p:nvSpPr>
        <p:spPr>
          <a:xfrm>
            <a:off x="1894250" y="28404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02D7890-E090-A620-ECA3-7AF0E4B72B23}"/>
              </a:ext>
            </a:extLst>
          </p:cNvPr>
          <p:cNvSpPr/>
          <p:nvPr/>
        </p:nvSpPr>
        <p:spPr>
          <a:xfrm>
            <a:off x="2841050" y="28404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36392BD-D2BC-06E2-9299-158AB621308F}"/>
              </a:ext>
            </a:extLst>
          </p:cNvPr>
          <p:cNvSpPr/>
          <p:nvPr/>
        </p:nvSpPr>
        <p:spPr>
          <a:xfrm>
            <a:off x="0" y="37872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CD1FB63-3FA0-8233-D873-2FB11AB43B1C}"/>
              </a:ext>
            </a:extLst>
          </p:cNvPr>
          <p:cNvSpPr/>
          <p:nvPr/>
        </p:nvSpPr>
        <p:spPr>
          <a:xfrm>
            <a:off x="946800" y="37872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1E8ACFA-8AA1-B382-5BEF-ACC8C17844AE}"/>
              </a:ext>
            </a:extLst>
          </p:cNvPr>
          <p:cNvSpPr/>
          <p:nvPr/>
        </p:nvSpPr>
        <p:spPr>
          <a:xfrm>
            <a:off x="1893600" y="3787200"/>
            <a:ext cx="946800" cy="946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8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465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738</TotalTime>
  <Words>191</Words>
  <Application>Microsoft Office PowerPoint</Application>
  <PresentationFormat>A4 纸张(210x297 毫米)</PresentationFormat>
  <Paragraphs>114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隶书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GoldSheep3</cp:lastModifiedBy>
  <cp:revision>19</cp:revision>
  <cp:lastPrinted>2023-02-07T04:49:16Z</cp:lastPrinted>
  <dcterms:created xsi:type="dcterms:W3CDTF">2022-12-01T15:12:44Z</dcterms:created>
  <dcterms:modified xsi:type="dcterms:W3CDTF">2023-02-11T12:22:47Z</dcterms:modified>
</cp:coreProperties>
</file>